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32"/>
  </p:notesMasterIdLst>
  <p:sldIdLst>
    <p:sldId id="284" r:id="rId2"/>
    <p:sldId id="258" r:id="rId3"/>
    <p:sldId id="259" r:id="rId4"/>
    <p:sldId id="310" r:id="rId5"/>
    <p:sldId id="261" r:id="rId6"/>
    <p:sldId id="263" r:id="rId7"/>
    <p:sldId id="264" r:id="rId8"/>
    <p:sldId id="285" r:id="rId9"/>
    <p:sldId id="311" r:id="rId10"/>
    <p:sldId id="287" r:id="rId11"/>
    <p:sldId id="288" r:id="rId12"/>
    <p:sldId id="289" r:id="rId13"/>
    <p:sldId id="302" r:id="rId14"/>
    <p:sldId id="291" r:id="rId15"/>
    <p:sldId id="292" r:id="rId16"/>
    <p:sldId id="293" r:id="rId17"/>
    <p:sldId id="294" r:id="rId18"/>
    <p:sldId id="295" r:id="rId19"/>
    <p:sldId id="296" r:id="rId20"/>
    <p:sldId id="297" r:id="rId21"/>
    <p:sldId id="303" r:id="rId22"/>
    <p:sldId id="298" r:id="rId23"/>
    <p:sldId id="301" r:id="rId24"/>
    <p:sldId id="304" r:id="rId25"/>
    <p:sldId id="305" r:id="rId26"/>
    <p:sldId id="306" r:id="rId27"/>
    <p:sldId id="307" r:id="rId28"/>
    <p:sldId id="308" r:id="rId29"/>
    <p:sldId id="309" r:id="rId30"/>
    <p:sldId id="278" r:id="rId31"/>
  </p:sldIdLst>
  <p:sldSz cx="9144000" cy="5143500" type="screen16x9"/>
  <p:notesSz cx="6858000" cy="9144000"/>
  <p:embeddedFontLst>
    <p:embeddedFont>
      <p:font typeface="Montserrat" charset="0"/>
      <p:regular r:id="rId33"/>
      <p:bold r:id="rId34"/>
      <p:italic r:id="rId35"/>
      <p:boldItalic r:id="rId36"/>
    </p:embeddedFont>
    <p:embeddedFont>
      <p:font typeface="Raleway SemiBold" charset="0"/>
      <p:regular r:id="rId37"/>
      <p:bold r:id="rId38"/>
      <p:italic r:id="rId39"/>
      <p:boldItalic r:id="rId40"/>
    </p:embeddedFont>
    <p:embeddedFont>
      <p:font typeface="Barlow" charset="0"/>
      <p:regular r:id="rId41"/>
      <p:bold r:id="rId42"/>
      <p:italic r:id="rId43"/>
      <p:boldItalic r:id="rId44"/>
    </p:embeddedFont>
    <p:embeddedFont>
      <p:font typeface="Calibri" pitchFamily="34" charset="0"/>
      <p:regular r:id="rId45"/>
      <p:bold r:id="rId46"/>
      <p:italic r:id="rId47"/>
      <p:boldItalic r:id="rId48"/>
    </p:embeddedFont>
    <p:embeddedFont>
      <p:font typeface="Barlow Light"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2F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B132D86-7B8A-4453-80D3-AE86641C07EE}">
  <a:tblStyle styleId="{9B132D86-7B8A-4453-80D3-AE86641C07E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98" autoAdjust="0"/>
    <p:restoredTop sz="96652" autoAdjust="0"/>
  </p:normalViewPr>
  <p:slideViewPr>
    <p:cSldViewPr>
      <p:cViewPr varScale="1">
        <p:scale>
          <a:sx n="123" d="100"/>
          <a:sy n="123" d="100"/>
        </p:scale>
        <p:origin x="-437" y="-7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5186755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5"/>
        <p:cNvGrpSpPr/>
        <p:nvPr/>
      </p:nvGrpSpPr>
      <p:grpSpPr>
        <a:xfrm>
          <a:off x="0" y="0"/>
          <a:ext cx="0" cy="0"/>
          <a:chOff x="0" y="0"/>
          <a:chExt cx="0" cy="0"/>
        </a:xfrm>
      </p:grpSpPr>
      <p:sp>
        <p:nvSpPr>
          <p:cNvPr id="2056" name="Google Shape;205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7" name="Google Shape;205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reserve="1">
  <p:cSld name="1_Title">
    <p:spTree>
      <p:nvGrpSpPr>
        <p:cNvPr id="1" name="Shape 9"/>
        <p:cNvGrpSpPr/>
        <p:nvPr/>
      </p:nvGrpSpPr>
      <p:grpSpPr>
        <a:xfrm>
          <a:off x="0" y="0"/>
          <a:ext cx="0" cy="0"/>
          <a:chOff x="0" y="0"/>
          <a:chExt cx="0" cy="0"/>
        </a:xfrm>
      </p:grpSpPr>
      <p:pic>
        <p:nvPicPr>
          <p:cNvPr id="3" name="Picture 3" descr="D:\psd technical hub\remote campus\banner1.png"/>
          <p:cNvPicPr>
            <a:picLocks noChangeAspect="1" noChangeArrowheads="1"/>
          </p:cNvPicPr>
          <p:nvPr userDrawn="1"/>
        </p:nvPicPr>
        <p:blipFill>
          <a:blip r:embed="rId2"/>
          <a:stretch>
            <a:fillRect/>
          </a:stretch>
        </p:blipFill>
        <p:spPr bwMode="auto">
          <a:xfrm>
            <a:off x="0" y="775"/>
            <a:ext cx="9144000" cy="5143500"/>
          </a:xfrm>
          <a:prstGeom prst="rect">
            <a:avLst/>
          </a:prstGeom>
          <a:noFill/>
        </p:spPr>
      </p:pic>
      <p:sp>
        <p:nvSpPr>
          <p:cNvPr id="10" name="Google Shape;10;p2"/>
          <p:cNvSpPr txBox="1">
            <a:spLocks noGrp="1"/>
          </p:cNvSpPr>
          <p:nvPr>
            <p:ph type="ctrTitle"/>
          </p:nvPr>
        </p:nvSpPr>
        <p:spPr>
          <a:xfrm>
            <a:off x="0" y="3562350"/>
            <a:ext cx="9144000" cy="1416300"/>
          </a:xfrm>
          <a:prstGeom prst="rect">
            <a:avLst/>
          </a:prstGeom>
        </p:spPr>
        <p:txBody>
          <a:bodyPr spcFirstLastPara="1" wrap="square" lIns="0" tIns="0" rIns="0" bIns="0" anchor="ctr" anchorCtr="0">
            <a:noAutofit/>
          </a:bodyPr>
          <a:lstStyle>
            <a:lvl1pPr lvl="0" algn="ctr">
              <a:lnSpc>
                <a:spcPct val="90000"/>
              </a:lnSpc>
              <a:spcBef>
                <a:spcPts val="0"/>
              </a:spcBef>
              <a:spcAft>
                <a:spcPts val="0"/>
              </a:spcAft>
              <a:buSzPts val="4800"/>
              <a:buNone/>
              <a:defRPr>
                <a:solidFill>
                  <a:srgbClr val="122F67"/>
                </a:solidFill>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solidFill>
                  <a:srgbClr val="122F67"/>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4" name="Google Shape;14;p3"/>
          <p:cNvSpPr txBox="1">
            <a:spLocks noGrp="1"/>
          </p:cNvSpPr>
          <p:nvPr>
            <p:ph type="subTitle" idx="1"/>
          </p:nvPr>
        </p:nvSpPr>
        <p:spPr>
          <a:xfrm>
            <a:off x="1085850" y="3287726"/>
            <a:ext cx="4676700" cy="3837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15" name="Google Shape;15;p3"/>
          <p:cNvSpPr/>
          <p:nvPr/>
        </p:nvSpPr>
        <p:spPr>
          <a:xfrm rot="5400000">
            <a:off x="-303375" y="2166905"/>
            <a:ext cx="1416300" cy="809700"/>
          </a:xfrm>
          <a:prstGeom prst="triangle">
            <a:avLst>
              <a:gd name="adj" fmla="val 50000"/>
            </a:avLst>
          </a:prstGeom>
          <a:solidFill>
            <a:srgbClr val="122F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22F67"/>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sp>
        <p:nvSpPr>
          <p:cNvPr id="24" name="Google Shape;24;p5"/>
          <p:cNvSpPr/>
          <p:nvPr/>
        </p:nvSpPr>
        <p:spPr>
          <a:xfrm rot="5400000">
            <a:off x="-100350" y="724485"/>
            <a:ext cx="468600" cy="267900"/>
          </a:xfrm>
          <a:prstGeom prst="triangle">
            <a:avLst>
              <a:gd name="adj" fmla="val 50000"/>
            </a:avLst>
          </a:prstGeom>
          <a:solidFill>
            <a:srgbClr val="122F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p:nvPr>
        </p:nvSpPr>
        <p:spPr>
          <a:xfrm>
            <a:off x="457200" y="605600"/>
            <a:ext cx="81534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sz="3600">
                <a:solidFill>
                  <a:srgbClr val="122F67"/>
                </a:solidFill>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6" name="Google Shape;26;p5"/>
          <p:cNvSpPr txBox="1">
            <a:spLocks noGrp="1"/>
          </p:cNvSpPr>
          <p:nvPr>
            <p:ph type="body" idx="1"/>
          </p:nvPr>
        </p:nvSpPr>
        <p:spPr>
          <a:xfrm>
            <a:off x="457200" y="1995750"/>
            <a:ext cx="8153400" cy="2640900"/>
          </a:xfrm>
          <a:prstGeom prst="rect">
            <a:avLst/>
          </a:prstGeom>
        </p:spPr>
        <p:txBody>
          <a:bodyPr spcFirstLastPara="1" wrap="square" lIns="0" tIns="0" rIns="0" bIns="0" anchor="t" anchorCtr="0">
            <a:noAutofit/>
          </a:bodyPr>
          <a:lstStyle>
            <a:lvl1pPr marL="457200" lvl="0" indent="-342900">
              <a:spcBef>
                <a:spcPts val="600"/>
              </a:spcBef>
              <a:spcAft>
                <a:spcPts val="0"/>
              </a:spcAft>
              <a:buClr>
                <a:srgbClr val="122F67"/>
              </a:buClr>
              <a:buSzPts val="1800"/>
              <a:buChar char="▸"/>
              <a:defRPr/>
            </a:lvl1pPr>
            <a:lvl2pPr marL="914400" lvl="1" indent="-342900">
              <a:spcBef>
                <a:spcPts val="600"/>
              </a:spcBef>
              <a:spcAft>
                <a:spcPts val="0"/>
              </a:spcAft>
              <a:buSzPts val="1800"/>
              <a:buChar char="▹"/>
              <a:defRPr/>
            </a:lvl2pPr>
            <a:lvl3pPr marL="1371600" lvl="2" indent="-342900">
              <a:spcBef>
                <a:spcPts val="600"/>
              </a:spcBef>
              <a:spcAft>
                <a:spcPts val="0"/>
              </a:spcAft>
              <a:buSzPts val="1800"/>
              <a:buChar char="▹"/>
              <a:defRPr/>
            </a:lvl3pPr>
            <a:lvl4pPr marL="1828800" lvl="3" indent="-355600">
              <a:spcBef>
                <a:spcPts val="600"/>
              </a:spcBef>
              <a:spcAft>
                <a:spcPts val="0"/>
              </a:spcAft>
              <a:buSzPts val="2000"/>
              <a:buChar char="▹"/>
              <a:defRPr/>
            </a:lvl4pPr>
            <a:lvl5pPr marL="2286000" lvl="4" indent="-355600">
              <a:spcBef>
                <a:spcPts val="600"/>
              </a:spcBef>
              <a:spcAft>
                <a:spcPts val="0"/>
              </a:spcAft>
              <a:buSzPts val="2000"/>
              <a:buChar char="▹"/>
              <a:defRPr/>
            </a:lvl5pPr>
            <a:lvl6pPr marL="2743200" lvl="5" indent="-355600">
              <a:spcBef>
                <a:spcPts val="600"/>
              </a:spcBef>
              <a:spcAft>
                <a:spcPts val="0"/>
              </a:spcAft>
              <a:buSzPts val="2000"/>
              <a:buChar char="▹"/>
              <a:defRPr/>
            </a:lvl6pPr>
            <a:lvl7pPr marL="3200400" lvl="6" indent="-355600">
              <a:spcBef>
                <a:spcPts val="600"/>
              </a:spcBef>
              <a:spcAft>
                <a:spcPts val="0"/>
              </a:spcAft>
              <a:buSzPts val="2000"/>
              <a:buChar char="▹"/>
              <a:defRPr/>
            </a:lvl7pPr>
            <a:lvl8pPr marL="3657600" lvl="7" indent="-355600">
              <a:spcBef>
                <a:spcPts val="600"/>
              </a:spcBef>
              <a:spcAft>
                <a:spcPts val="0"/>
              </a:spcAft>
              <a:buSzPts val="2000"/>
              <a:buChar char="▹"/>
              <a:defRPr/>
            </a:lvl8pPr>
            <a:lvl9pPr marL="4114800" lvl="8" indent="-355600">
              <a:spcBef>
                <a:spcPts val="600"/>
              </a:spcBef>
              <a:spcAft>
                <a:spcPts val="0"/>
              </a:spcAft>
              <a:buSzPts val="20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8"/>
        <p:cNvGrpSpPr/>
        <p:nvPr/>
      </p:nvGrpSpPr>
      <p:grpSpPr>
        <a:xfrm>
          <a:off x="0" y="0"/>
          <a:ext cx="0" cy="0"/>
          <a:chOff x="0" y="0"/>
          <a:chExt cx="0" cy="0"/>
        </a:xfrm>
      </p:grpSpPr>
      <p:sp>
        <p:nvSpPr>
          <p:cNvPr id="30" name="Google Shape;30;p6"/>
          <p:cNvSpPr/>
          <p:nvPr/>
        </p:nvSpPr>
        <p:spPr>
          <a:xfrm rot="5400000">
            <a:off x="-100350" y="724485"/>
            <a:ext cx="468600" cy="267900"/>
          </a:xfrm>
          <a:prstGeom prst="triangle">
            <a:avLst>
              <a:gd name="adj" fmla="val 50000"/>
            </a:avLst>
          </a:prstGeom>
          <a:solidFill>
            <a:srgbClr val="122F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22F67"/>
              </a:solidFill>
            </a:endParaRPr>
          </a:p>
        </p:txBody>
      </p:sp>
      <p:sp>
        <p:nvSpPr>
          <p:cNvPr id="31" name="Google Shape;31;p6"/>
          <p:cNvSpPr txBox="1">
            <a:spLocks noGrp="1"/>
          </p:cNvSpPr>
          <p:nvPr>
            <p:ph type="title"/>
          </p:nvPr>
        </p:nvSpPr>
        <p:spPr>
          <a:xfrm>
            <a:off x="457200" y="605600"/>
            <a:ext cx="83058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sz="3600">
                <a:solidFill>
                  <a:srgbClr val="122F67"/>
                </a:solidFill>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2" name="Google Shape;32;p6"/>
          <p:cNvSpPr txBox="1">
            <a:spLocks noGrp="1"/>
          </p:cNvSpPr>
          <p:nvPr>
            <p:ph type="body" idx="1"/>
          </p:nvPr>
        </p:nvSpPr>
        <p:spPr>
          <a:xfrm>
            <a:off x="457200"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Clr>
                <a:srgbClr val="122F67"/>
              </a:buClr>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3" name="Google Shape;33;p6"/>
          <p:cNvSpPr txBox="1">
            <a:spLocks noGrp="1"/>
          </p:cNvSpPr>
          <p:nvPr>
            <p:ph type="body" idx="2"/>
          </p:nvPr>
        </p:nvSpPr>
        <p:spPr>
          <a:xfrm>
            <a:off x="3415578"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Clr>
                <a:srgbClr val="122F67"/>
              </a:buClr>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5"/>
        <p:cNvGrpSpPr/>
        <p:nvPr/>
      </p:nvGrpSpPr>
      <p:grpSpPr>
        <a:xfrm>
          <a:off x="0" y="0"/>
          <a:ext cx="0" cy="0"/>
          <a:chOff x="0" y="0"/>
          <a:chExt cx="0" cy="0"/>
        </a:xfrm>
      </p:grpSpPr>
      <p:sp>
        <p:nvSpPr>
          <p:cNvPr id="37" name="Google Shape;37;p7"/>
          <p:cNvSpPr/>
          <p:nvPr/>
        </p:nvSpPr>
        <p:spPr>
          <a:xfrm rot="5400000">
            <a:off x="-100350" y="724485"/>
            <a:ext cx="468600" cy="267900"/>
          </a:xfrm>
          <a:prstGeom prst="triangle">
            <a:avLst>
              <a:gd name="adj" fmla="val 50000"/>
            </a:avLst>
          </a:prstGeom>
          <a:solidFill>
            <a:srgbClr val="122F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22F67"/>
              </a:solidFill>
            </a:endParaRPr>
          </a:p>
        </p:txBody>
      </p:sp>
      <p:sp>
        <p:nvSpPr>
          <p:cNvPr id="38" name="Google Shape;38;p7"/>
          <p:cNvSpPr txBox="1">
            <a:spLocks noGrp="1"/>
          </p:cNvSpPr>
          <p:nvPr>
            <p:ph type="title"/>
          </p:nvPr>
        </p:nvSpPr>
        <p:spPr>
          <a:xfrm>
            <a:off x="457200" y="605600"/>
            <a:ext cx="8229600" cy="1082700"/>
          </a:xfrm>
          <a:prstGeom prst="rect">
            <a:avLst/>
          </a:prstGeom>
        </p:spPr>
        <p:txBody>
          <a:bodyPr spcFirstLastPara="1" wrap="square" lIns="0" tIns="0" rIns="0" bIns="0" anchor="t" anchorCtr="0">
            <a:noAutofit/>
          </a:bodyPr>
          <a:lstStyle>
            <a:lvl1pPr lvl="0" rtl="0">
              <a:spcBef>
                <a:spcPts val="0"/>
              </a:spcBef>
              <a:spcAft>
                <a:spcPts val="0"/>
              </a:spcAft>
              <a:buSzPts val="4800"/>
              <a:buNone/>
              <a:defRPr sz="3600">
                <a:solidFill>
                  <a:srgbClr val="122F67"/>
                </a:solidFill>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39" name="Google Shape;39;p7"/>
          <p:cNvSpPr txBox="1">
            <a:spLocks noGrp="1"/>
          </p:cNvSpPr>
          <p:nvPr>
            <p:ph type="body" idx="1"/>
          </p:nvPr>
        </p:nvSpPr>
        <p:spPr>
          <a:xfrm>
            <a:off x="45720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Clr>
                <a:srgbClr val="122F67"/>
              </a:buClr>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
        <p:nvSpPr>
          <p:cNvPr id="40" name="Google Shape;40;p7"/>
          <p:cNvSpPr txBox="1">
            <a:spLocks noGrp="1"/>
          </p:cNvSpPr>
          <p:nvPr>
            <p:ph type="body" idx="2"/>
          </p:nvPr>
        </p:nvSpPr>
        <p:spPr>
          <a:xfrm>
            <a:off x="329025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Clr>
                <a:srgbClr val="122F67"/>
              </a:buClr>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
        <p:nvSpPr>
          <p:cNvPr id="41" name="Google Shape;41;p7"/>
          <p:cNvSpPr txBox="1">
            <a:spLocks noGrp="1"/>
          </p:cNvSpPr>
          <p:nvPr>
            <p:ph type="body" idx="3"/>
          </p:nvPr>
        </p:nvSpPr>
        <p:spPr>
          <a:xfrm>
            <a:off x="612330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Clr>
                <a:srgbClr val="122F67"/>
              </a:buClr>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50" name="Google Shape;50;p9"/>
          <p:cNvSpPr/>
          <p:nvPr/>
        </p:nvSpPr>
        <p:spPr>
          <a:xfrm rot="5400000">
            <a:off x="-100350" y="4448760"/>
            <a:ext cx="468600" cy="267900"/>
          </a:xfrm>
          <a:prstGeom prst="triangle">
            <a:avLst>
              <a:gd name="adj" fmla="val 50000"/>
            </a:avLst>
          </a:prstGeom>
          <a:solidFill>
            <a:srgbClr val="122F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9"/>
          <p:cNvSpPr txBox="1">
            <a:spLocks noGrp="1"/>
          </p:cNvSpPr>
          <p:nvPr>
            <p:ph type="body" idx="1"/>
          </p:nvPr>
        </p:nvSpPr>
        <p:spPr>
          <a:xfrm>
            <a:off x="457200" y="4406309"/>
            <a:ext cx="8229600" cy="519600"/>
          </a:xfrm>
          <a:prstGeom prst="rect">
            <a:avLst/>
          </a:prstGeom>
        </p:spPr>
        <p:txBody>
          <a:bodyPr spcFirstLastPara="1" wrap="square" lIns="0" tIns="0" rIns="0" bIns="0" anchor="t" anchorCtr="0">
            <a:noAutofit/>
          </a:bodyPr>
          <a:lstStyle>
            <a:lvl1pPr marL="457200" lvl="0" indent="-228600">
              <a:spcBef>
                <a:spcPts val="360"/>
              </a:spcBef>
              <a:spcAft>
                <a:spcPts val="0"/>
              </a:spcAft>
              <a:buSzPts val="1800"/>
              <a:buNone/>
              <a:defRPr sz="1800"/>
            </a:lvl1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1"/>
            </a:gs>
            <a:gs pos="100000">
              <a:schemeClr val="lt2"/>
            </a:gs>
          </a:gsLst>
          <a:lin ang="16200038"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1pPr>
            <a:lvl2pPr lvl="1">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2pPr>
            <a:lvl3pPr lvl="2">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3pPr>
            <a:lvl4pPr lvl="3">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4pPr>
            <a:lvl5pPr lvl="4">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5pPr>
            <a:lvl6pPr lvl="5">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6pPr>
            <a:lvl7pPr lvl="6">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7pPr>
            <a:lvl8pPr lvl="7">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8pPr>
            <a:lvl9pPr lvl="8">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lvl="0"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marL="914400" lvl="1"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marL="1371600" lvl="2"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marL="1828800" lvl="3"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marL="2286000" lvl="4"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marL="2743200" lvl="5"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marL="3200400" lvl="6"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marL="3657600" lvl="7"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marL="4114800" lvl="8"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a:endParaRPr/>
          </a:p>
        </p:txBody>
      </p:sp>
      <p:pic>
        <p:nvPicPr>
          <p:cNvPr id="3074" name="Picture 2" descr="D:\psd technical hub\remote campus\remotecampus logo.png"/>
          <p:cNvPicPr>
            <a:picLocks noChangeAspect="1" noChangeArrowheads="1"/>
          </p:cNvPicPr>
          <p:nvPr userDrawn="1"/>
        </p:nvPicPr>
        <p:blipFill>
          <a:blip r:embed="rId9"/>
          <a:srcRect/>
          <a:stretch>
            <a:fillRect/>
          </a:stretch>
        </p:blipFill>
        <p:spPr bwMode="auto">
          <a:xfrm>
            <a:off x="7924800" y="0"/>
            <a:ext cx="1066800" cy="635530"/>
          </a:xfrm>
          <a:prstGeom prst="rect">
            <a:avLst/>
          </a:prstGeom>
          <a:noFill/>
        </p:spPr>
      </p:pic>
      <p:pic>
        <p:nvPicPr>
          <p:cNvPr id="3075" name="Picture 3" descr="D:\psd technical hub\remote campus\technical hub logo.png"/>
          <p:cNvPicPr>
            <a:picLocks noChangeAspect="1" noChangeArrowheads="1"/>
          </p:cNvPicPr>
          <p:nvPr userDrawn="1"/>
        </p:nvPicPr>
        <p:blipFill>
          <a:blip r:embed="rId10"/>
          <a:stretch>
            <a:fillRect/>
          </a:stretch>
        </p:blipFill>
        <p:spPr bwMode="auto">
          <a:xfrm>
            <a:off x="6705600" y="4816915"/>
            <a:ext cx="2438400" cy="269435"/>
          </a:xfrm>
          <a:prstGeom prst="rect">
            <a:avLst/>
          </a:prstGeom>
          <a:noFill/>
        </p:spPr>
      </p:pic>
    </p:spTree>
  </p:cSld>
  <p:clrMap bg1="lt1" tx1="dk1" bg2="dk2" tx2="lt2" accent1="accent1" accent2="accent2" accent3="accent3" accent4="accent4" accent5="accent5" accent6="accent6" hlink="hlink" folHlink="folHlink"/>
  <p:sldLayoutIdLst>
    <p:sldLayoutId id="2147483659" r:id="rId1"/>
    <p:sldLayoutId id="2147483649" r:id="rId2"/>
    <p:sldLayoutId id="2147483651" r:id="rId3"/>
    <p:sldLayoutId id="2147483652" r:id="rId4"/>
    <p:sldLayoutId id="2147483653" r:id="rId5"/>
    <p:sldLayoutId id="2147483655" r:id="rId6"/>
    <p:sldLayoutId id="2147483656"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122F67"/>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122F67"/>
        </a:buClr>
        <a:buFont typeface="Arial"/>
        <a:defRPr sz="1400" b="0" i="0" u="none" strike="noStrike" cap="none">
          <a:solidFill>
            <a:srgbClr val="122F67"/>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ONLINE NOTICE BOARD</a:t>
            </a:r>
            <a:endParaRPr lang="en-US"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19"/>
          <p:cNvSpPr txBox="1">
            <a:spLocks noGrp="1"/>
          </p:cNvSpPr>
          <p:nvPr>
            <p:ph type="body" idx="1"/>
          </p:nvPr>
        </p:nvSpPr>
        <p:spPr>
          <a:xfrm>
            <a:off x="381000" y="1489151"/>
            <a:ext cx="4953000" cy="1638691"/>
          </a:xfrm>
          <a:prstGeom prst="rect">
            <a:avLst/>
          </a:prstGeom>
        </p:spPr>
        <p:txBody>
          <a:bodyPr spcFirstLastPara="1" wrap="square" lIns="0" tIns="0" rIns="0" bIns="0" anchor="t" anchorCtr="0">
            <a:noAutofit/>
          </a:bodyPr>
          <a:lstStyle/>
          <a:p>
            <a:pPr marL="114300" indent="0" algn="just">
              <a:buNone/>
            </a:pPr>
            <a:r>
              <a:rPr lang="en-IN" sz="2000" dirty="0" smtClean="0"/>
              <a:t>Through </a:t>
            </a:r>
            <a:r>
              <a:rPr lang="en-IN" sz="2000" dirty="0"/>
              <a:t>this page the user can understand </a:t>
            </a:r>
            <a:r>
              <a:rPr lang="en-IN" sz="2000" dirty="0" smtClean="0"/>
              <a:t>the aim </a:t>
            </a:r>
            <a:r>
              <a:rPr lang="en-IN" sz="2000" dirty="0"/>
              <a:t>of this Online Notice Board</a:t>
            </a:r>
            <a:r>
              <a:rPr lang="en-IN" sz="2000" dirty="0" smtClean="0"/>
              <a:t>.</a:t>
            </a:r>
          </a:p>
          <a:p>
            <a:pPr marL="114300" indent="0" algn="just">
              <a:buNone/>
            </a:pPr>
            <a:endParaRPr lang="en-IN" sz="2000" dirty="0"/>
          </a:p>
        </p:txBody>
      </p:sp>
      <p:sp>
        <p:nvSpPr>
          <p:cNvPr id="858" name="Google Shape;858;p19"/>
          <p:cNvSpPr txBox="1">
            <a:spLocks noGrp="1"/>
          </p:cNvSpPr>
          <p:nvPr>
            <p:ph type="title"/>
          </p:nvPr>
        </p:nvSpPr>
        <p:spPr>
          <a:xfrm>
            <a:off x="381000" y="701723"/>
            <a:ext cx="5640900" cy="498427"/>
          </a:xfrm>
          <a:prstGeom prst="rect">
            <a:avLst/>
          </a:prstGeom>
        </p:spPr>
        <p:txBody>
          <a:bodyPr spcFirstLastPara="1" wrap="square" lIns="0" tIns="0" rIns="0" bIns="0" anchor="t" anchorCtr="0">
            <a:noAutofit/>
          </a:bodyPr>
          <a:lstStyle/>
          <a:p>
            <a:r>
              <a:rPr lang="en-IN" dirty="0" smtClean="0"/>
              <a:t>ABOUT PAGE</a:t>
            </a:r>
            <a:endParaRPr dirty="0"/>
          </a:p>
        </p:txBody>
      </p:sp>
      <p:grpSp>
        <p:nvGrpSpPr>
          <p:cNvPr id="282" name="Google Shape;4256;p38"/>
          <p:cNvGrpSpPr/>
          <p:nvPr/>
        </p:nvGrpSpPr>
        <p:grpSpPr>
          <a:xfrm>
            <a:off x="5989998" y="1088162"/>
            <a:ext cx="2590800" cy="3219804"/>
            <a:chOff x="2602525" y="317054"/>
            <a:chExt cx="4174283" cy="4762495"/>
          </a:xfrm>
        </p:grpSpPr>
        <p:sp>
          <p:nvSpPr>
            <p:cNvPr id="283" name="Google Shape;4257;p38"/>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4259;p38"/>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4260;p38"/>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4261;p38"/>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4262;p38"/>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4263;p38"/>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4264;p38"/>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4265;p38"/>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4266;p38"/>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4267;p38"/>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4268;p38"/>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4269;p38"/>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4270;p38"/>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4271;p38"/>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4272;p38"/>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4273;p38"/>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4274;p38"/>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4275;p38"/>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4276;p38"/>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4277;p38"/>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4278;p38"/>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4279;p38"/>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4280;p38"/>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4281;p38"/>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4282;p38"/>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4283;p38"/>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4284;p38"/>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4285;p38"/>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4286;p38"/>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4287;p38"/>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4288;p38"/>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4289;p38"/>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4290;p38"/>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4291;p38"/>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4292;p38"/>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4293;p38"/>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4294;p38"/>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4295;p38"/>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4296;p38"/>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4297;p38"/>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4298;p38"/>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4299;p38"/>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4300;p38"/>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4301;p38"/>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4302;p38"/>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4303;p38"/>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4304;p38"/>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4305;p38"/>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4306;p38"/>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4307;p38"/>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4308;p38"/>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4309;p38"/>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4310;p38"/>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4311;p38"/>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4312;p38"/>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4313;p38"/>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40" name="Google Shape;4314;p38"/>
            <p:cNvGrpSpPr/>
            <p:nvPr/>
          </p:nvGrpSpPr>
          <p:grpSpPr>
            <a:xfrm>
              <a:off x="2941619" y="3895613"/>
              <a:ext cx="483621" cy="510995"/>
              <a:chOff x="4345944" y="4626313"/>
              <a:chExt cx="483621" cy="510995"/>
            </a:xfrm>
          </p:grpSpPr>
          <p:grpSp>
            <p:nvGrpSpPr>
              <p:cNvPr id="347" name="Google Shape;4315;p38"/>
              <p:cNvGrpSpPr/>
              <p:nvPr/>
            </p:nvGrpSpPr>
            <p:grpSpPr>
              <a:xfrm>
                <a:off x="4345944" y="4852987"/>
                <a:ext cx="474200" cy="284321"/>
                <a:chOff x="4345944" y="4852987"/>
                <a:chExt cx="474200" cy="284321"/>
              </a:xfrm>
            </p:grpSpPr>
            <p:sp>
              <p:nvSpPr>
                <p:cNvPr id="358" name="Google Shape;4316;p38"/>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4317;p38"/>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4318;p38"/>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61" name="Google Shape;4319;p38"/>
                <p:cNvGrpSpPr/>
                <p:nvPr/>
              </p:nvGrpSpPr>
              <p:grpSpPr>
                <a:xfrm>
                  <a:off x="4457040" y="4985575"/>
                  <a:ext cx="133724" cy="77247"/>
                  <a:chOff x="4457040" y="4985575"/>
                  <a:chExt cx="133724" cy="77247"/>
                </a:xfrm>
              </p:grpSpPr>
              <p:sp>
                <p:nvSpPr>
                  <p:cNvPr id="426" name="Google Shape;4320;p38"/>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321;p38"/>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2" name="Google Shape;4322;p38"/>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4323;p38"/>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4324;p38"/>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4325;p38"/>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4326;p38"/>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4327;p38"/>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4328;p38"/>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4329;p38"/>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4330;p38"/>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4331;p38"/>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4332;p38"/>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4333;p38"/>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4334;p38"/>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4335;p38"/>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4336;p38"/>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4337;p38"/>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4338;p38"/>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4339;p38"/>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4340;p38"/>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4341;p38"/>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4342;p38"/>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4343;p38"/>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4344;p38"/>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4345;p38"/>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4346;p38"/>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4347;p38"/>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4348;p38"/>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4349;p38"/>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4350;p38"/>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4351;p38"/>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4352;p38"/>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4353;p38"/>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4354;p38"/>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4355;p38"/>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4356;p38"/>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4357;p38"/>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4358;p38"/>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4359;p38"/>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4360;p38"/>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4361;p38"/>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4362;p38"/>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4363;p38"/>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4364;p38"/>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 name="Google Shape;4365;p38"/>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4366;p38"/>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 name="Google Shape;4367;p38"/>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4368;p38"/>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4369;p38"/>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370;p38"/>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371;p38"/>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372;p38"/>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373;p38"/>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374;p38"/>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375;p38"/>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376;p38"/>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377;p38"/>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378;p38"/>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379;p38"/>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380;p38"/>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381;p38"/>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382;p38"/>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383;p38"/>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384;p38"/>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385;p38"/>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8" name="Google Shape;4386;p38"/>
              <p:cNvGrpSpPr/>
              <p:nvPr/>
            </p:nvGrpSpPr>
            <p:grpSpPr>
              <a:xfrm>
                <a:off x="4543079" y="4626313"/>
                <a:ext cx="286486" cy="386884"/>
                <a:chOff x="4543079" y="4626313"/>
                <a:chExt cx="286486" cy="386884"/>
              </a:xfrm>
            </p:grpSpPr>
            <p:grpSp>
              <p:nvGrpSpPr>
                <p:cNvPr id="349" name="Google Shape;4387;p38"/>
                <p:cNvGrpSpPr/>
                <p:nvPr/>
              </p:nvGrpSpPr>
              <p:grpSpPr>
                <a:xfrm>
                  <a:off x="4543079" y="4626313"/>
                  <a:ext cx="286486" cy="386884"/>
                  <a:chOff x="4543079" y="4626313"/>
                  <a:chExt cx="286486" cy="386884"/>
                </a:xfrm>
              </p:grpSpPr>
              <p:sp>
                <p:nvSpPr>
                  <p:cNvPr id="353" name="Google Shape;4388;p38"/>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4389;p38"/>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4390;p38"/>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4391;p38"/>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4392;p38"/>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50" name="Google Shape;4393;p38"/>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4394;p38"/>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4395;p38"/>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41" name="Google Shape;4396;p38"/>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4397;p38"/>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4398;p38"/>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4399;p38"/>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4400;p38"/>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4401;p38"/>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6796455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666750"/>
            <a:ext cx="7620000" cy="4114800"/>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32983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19"/>
          <p:cNvSpPr txBox="1">
            <a:spLocks noGrp="1"/>
          </p:cNvSpPr>
          <p:nvPr>
            <p:ph type="body" idx="1"/>
          </p:nvPr>
        </p:nvSpPr>
        <p:spPr>
          <a:xfrm>
            <a:off x="381000" y="1489151"/>
            <a:ext cx="5410200" cy="1417837"/>
          </a:xfrm>
          <a:prstGeom prst="rect">
            <a:avLst/>
          </a:prstGeom>
        </p:spPr>
        <p:txBody>
          <a:bodyPr spcFirstLastPara="1" wrap="square" lIns="0" tIns="0" rIns="0" bIns="0" anchor="t" anchorCtr="0">
            <a:noAutofit/>
          </a:bodyPr>
          <a:lstStyle/>
          <a:p>
            <a:pPr marL="114300" indent="0" algn="just">
              <a:buNone/>
            </a:pPr>
            <a:r>
              <a:rPr lang="en-IN" sz="2000" dirty="0"/>
              <a:t>Through this page the user can contact the </a:t>
            </a:r>
            <a:r>
              <a:rPr lang="en-IN" sz="2000" dirty="0" err="1"/>
              <a:t>adminstrator</a:t>
            </a:r>
            <a:r>
              <a:rPr lang="en-IN" sz="2000" dirty="0"/>
              <a:t> of Online Notice Board.</a:t>
            </a:r>
          </a:p>
        </p:txBody>
      </p:sp>
      <p:sp>
        <p:nvSpPr>
          <p:cNvPr id="858" name="Google Shape;858;p19"/>
          <p:cNvSpPr txBox="1">
            <a:spLocks noGrp="1"/>
          </p:cNvSpPr>
          <p:nvPr>
            <p:ph type="title"/>
          </p:nvPr>
        </p:nvSpPr>
        <p:spPr>
          <a:xfrm>
            <a:off x="381000" y="701723"/>
            <a:ext cx="5640900" cy="498427"/>
          </a:xfrm>
          <a:prstGeom prst="rect">
            <a:avLst/>
          </a:prstGeom>
        </p:spPr>
        <p:txBody>
          <a:bodyPr spcFirstLastPara="1" wrap="square" lIns="0" tIns="0" rIns="0" bIns="0" anchor="t" anchorCtr="0">
            <a:noAutofit/>
          </a:bodyPr>
          <a:lstStyle/>
          <a:p>
            <a:r>
              <a:rPr lang="en-IN" dirty="0" smtClean="0"/>
              <a:t>CONTACT PAGE</a:t>
            </a:r>
            <a:endParaRPr dirty="0"/>
          </a:p>
        </p:txBody>
      </p:sp>
      <p:grpSp>
        <p:nvGrpSpPr>
          <p:cNvPr id="861" name="Google Shape;861;p19"/>
          <p:cNvGrpSpPr/>
          <p:nvPr/>
        </p:nvGrpSpPr>
        <p:grpSpPr>
          <a:xfrm>
            <a:off x="6172200" y="895350"/>
            <a:ext cx="2297431" cy="2787028"/>
            <a:chOff x="2533225" y="322726"/>
            <a:chExt cx="3925890" cy="4762523"/>
          </a:xfrm>
        </p:grpSpPr>
        <p:sp>
          <p:nvSpPr>
            <p:cNvPr id="862" name="Google Shape;862;p19"/>
            <p:cNvSpPr/>
            <p:nvPr/>
          </p:nvSpPr>
          <p:spPr>
            <a:xfrm>
              <a:off x="3796336" y="2589414"/>
              <a:ext cx="682110" cy="393573"/>
            </a:xfrm>
            <a:custGeom>
              <a:avLst/>
              <a:gdLst/>
              <a:ahLst/>
              <a:cxnLst/>
              <a:rect l="l" t="t" r="r" b="b"/>
              <a:pathLst>
                <a:path w="682110" h="393573" extrusionOk="0">
                  <a:moveTo>
                    <a:pt x="329082" y="393573"/>
                  </a:moveTo>
                  <a:lnTo>
                    <a:pt x="0" y="204216"/>
                  </a:lnTo>
                  <a:lnTo>
                    <a:pt x="353029" y="0"/>
                  </a:lnTo>
                  <a:lnTo>
                    <a:pt x="682111" y="189357"/>
                  </a:lnTo>
                  <a:lnTo>
                    <a:pt x="329082" y="393573"/>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3" name="Google Shape;863;p19"/>
            <p:cNvSpPr/>
            <p:nvPr/>
          </p:nvSpPr>
          <p:spPr>
            <a:xfrm>
              <a:off x="3809355" y="2149168"/>
              <a:ext cx="705962" cy="408622"/>
            </a:xfrm>
            <a:custGeom>
              <a:avLst/>
              <a:gdLst/>
              <a:ahLst/>
              <a:cxnLst/>
              <a:rect l="l" t="t" r="r" b="b"/>
              <a:pathLst>
                <a:path w="705962" h="408622" extrusionOk="0">
                  <a:moveTo>
                    <a:pt x="352934" y="408622"/>
                  </a:moveTo>
                  <a:lnTo>
                    <a:pt x="0" y="204311"/>
                  </a:lnTo>
                  <a:lnTo>
                    <a:pt x="352934" y="0"/>
                  </a:lnTo>
                  <a:lnTo>
                    <a:pt x="705963" y="204311"/>
                  </a:lnTo>
                  <a:lnTo>
                    <a:pt x="352934" y="4086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4" name="Google Shape;864;p19"/>
            <p:cNvSpPr/>
            <p:nvPr/>
          </p:nvSpPr>
          <p:spPr>
            <a:xfrm>
              <a:off x="4162289" y="2390151"/>
              <a:ext cx="329177" cy="571404"/>
            </a:xfrm>
            <a:custGeom>
              <a:avLst/>
              <a:gdLst/>
              <a:ahLst/>
              <a:cxnLst/>
              <a:rect l="l" t="t" r="r" b="b"/>
              <a:pathLst>
                <a:path w="329177" h="571404" extrusionOk="0">
                  <a:moveTo>
                    <a:pt x="329177" y="380905"/>
                  </a:moveTo>
                  <a:lnTo>
                    <a:pt x="0" y="571405"/>
                  </a:lnTo>
                  <a:lnTo>
                    <a:pt x="0" y="190405"/>
                  </a:lnTo>
                  <a:lnTo>
                    <a:pt x="329177" y="0"/>
                  </a:lnTo>
                  <a:lnTo>
                    <a:pt x="329177" y="380905"/>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5" name="Google Shape;865;p19"/>
            <p:cNvSpPr/>
            <p:nvPr/>
          </p:nvSpPr>
          <p:spPr>
            <a:xfrm>
              <a:off x="3833207" y="2390151"/>
              <a:ext cx="329081" cy="571404"/>
            </a:xfrm>
            <a:custGeom>
              <a:avLst/>
              <a:gdLst/>
              <a:ahLst/>
              <a:cxnLst/>
              <a:rect l="l" t="t" r="r" b="b"/>
              <a:pathLst>
                <a:path w="329081" h="571404" extrusionOk="0">
                  <a:moveTo>
                    <a:pt x="329082" y="571405"/>
                  </a:moveTo>
                  <a:lnTo>
                    <a:pt x="0" y="380905"/>
                  </a:lnTo>
                  <a:lnTo>
                    <a:pt x="0" y="0"/>
                  </a:lnTo>
                  <a:lnTo>
                    <a:pt x="329082" y="190405"/>
                  </a:lnTo>
                  <a:lnTo>
                    <a:pt x="329082" y="571405"/>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6" name="Google Shape;866;p19"/>
            <p:cNvSpPr/>
            <p:nvPr/>
          </p:nvSpPr>
          <p:spPr>
            <a:xfrm>
              <a:off x="3833207" y="2390151"/>
              <a:ext cx="329081" cy="287940"/>
            </a:xfrm>
            <a:custGeom>
              <a:avLst/>
              <a:gdLst/>
              <a:ahLst/>
              <a:cxnLst/>
              <a:rect l="l" t="t" r="r" b="b"/>
              <a:pathLst>
                <a:path w="329081" h="287940" extrusionOk="0">
                  <a:moveTo>
                    <a:pt x="0" y="0"/>
                  </a:moveTo>
                  <a:lnTo>
                    <a:pt x="0" y="99631"/>
                  </a:lnTo>
                  <a:lnTo>
                    <a:pt x="329082" y="287941"/>
                  </a:lnTo>
                  <a:lnTo>
                    <a:pt x="329082" y="190881"/>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7" name="Google Shape;867;p19"/>
            <p:cNvSpPr/>
            <p:nvPr/>
          </p:nvSpPr>
          <p:spPr>
            <a:xfrm>
              <a:off x="4162289" y="2390151"/>
              <a:ext cx="329177" cy="287940"/>
            </a:xfrm>
            <a:custGeom>
              <a:avLst/>
              <a:gdLst/>
              <a:ahLst/>
              <a:cxnLst/>
              <a:rect l="l" t="t" r="r" b="b"/>
              <a:pathLst>
                <a:path w="329177" h="287940" extrusionOk="0">
                  <a:moveTo>
                    <a:pt x="329177" y="0"/>
                  </a:moveTo>
                  <a:lnTo>
                    <a:pt x="329177" y="106775"/>
                  </a:lnTo>
                  <a:lnTo>
                    <a:pt x="0" y="287941"/>
                  </a:lnTo>
                  <a:lnTo>
                    <a:pt x="0" y="190881"/>
                  </a:lnTo>
                  <a:lnTo>
                    <a:pt x="329177"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8" name="Google Shape;868;p19"/>
            <p:cNvSpPr/>
            <p:nvPr/>
          </p:nvSpPr>
          <p:spPr>
            <a:xfrm>
              <a:off x="3809355" y="2353479"/>
              <a:ext cx="352933" cy="307181"/>
            </a:xfrm>
            <a:custGeom>
              <a:avLst/>
              <a:gdLst/>
              <a:ahLst/>
              <a:cxnLst/>
              <a:rect l="l" t="t" r="r" b="b"/>
              <a:pathLst>
                <a:path w="352933" h="307181" extrusionOk="0">
                  <a:moveTo>
                    <a:pt x="0" y="0"/>
                  </a:moveTo>
                  <a:lnTo>
                    <a:pt x="0" y="105632"/>
                  </a:lnTo>
                  <a:lnTo>
                    <a:pt x="352934" y="307181"/>
                  </a:lnTo>
                  <a:lnTo>
                    <a:pt x="352934" y="2043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9" name="Google Shape;869;p19"/>
            <p:cNvSpPr/>
            <p:nvPr/>
          </p:nvSpPr>
          <p:spPr>
            <a:xfrm>
              <a:off x="4162289" y="2353479"/>
              <a:ext cx="353029" cy="307181"/>
            </a:xfrm>
            <a:custGeom>
              <a:avLst/>
              <a:gdLst/>
              <a:ahLst/>
              <a:cxnLst/>
              <a:rect l="l" t="t" r="r" b="b"/>
              <a:pathLst>
                <a:path w="353029" h="307181" extrusionOk="0">
                  <a:moveTo>
                    <a:pt x="0" y="307181"/>
                  </a:moveTo>
                  <a:lnTo>
                    <a:pt x="353029" y="113919"/>
                  </a:lnTo>
                  <a:lnTo>
                    <a:pt x="353029" y="0"/>
                  </a:lnTo>
                  <a:lnTo>
                    <a:pt x="0" y="204311"/>
                  </a:lnTo>
                  <a:lnTo>
                    <a:pt x="0" y="307181"/>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0" name="Google Shape;870;p19"/>
            <p:cNvSpPr/>
            <p:nvPr/>
          </p:nvSpPr>
          <p:spPr>
            <a:xfrm>
              <a:off x="4379054" y="3098705"/>
              <a:ext cx="1297601" cy="763520"/>
            </a:xfrm>
            <a:custGeom>
              <a:avLst/>
              <a:gdLst/>
              <a:ahLst/>
              <a:cxnLst/>
              <a:rect l="l" t="t" r="r" b="b"/>
              <a:pathLst>
                <a:path w="1297601" h="763520" extrusionOk="0">
                  <a:moveTo>
                    <a:pt x="1071529" y="748294"/>
                  </a:moveTo>
                  <a:lnTo>
                    <a:pt x="19379" y="140980"/>
                  </a:lnTo>
                  <a:cubicBezTo>
                    <a:pt x="811" y="130189"/>
                    <a:pt x="-5518" y="106348"/>
                    <a:pt x="5248" y="87736"/>
                  </a:cubicBezTo>
                  <a:cubicBezTo>
                    <a:pt x="8964" y="81316"/>
                    <a:pt x="14419" y="76096"/>
                    <a:pt x="20994" y="72686"/>
                  </a:cubicBezTo>
                  <a:lnTo>
                    <a:pt x="153369" y="4297"/>
                  </a:lnTo>
                  <a:cubicBezTo>
                    <a:pt x="165105" y="-1723"/>
                    <a:pt x="179074" y="-1399"/>
                    <a:pt x="190524" y="5154"/>
                  </a:cubicBezTo>
                  <a:lnTo>
                    <a:pt x="1278120" y="632851"/>
                  </a:lnTo>
                  <a:cubicBezTo>
                    <a:pt x="1296688" y="643529"/>
                    <a:pt x="1303112" y="667284"/>
                    <a:pt x="1292450" y="685896"/>
                  </a:cubicBezTo>
                  <a:cubicBezTo>
                    <a:pt x="1288725" y="692421"/>
                    <a:pt x="1283185" y="697717"/>
                    <a:pt x="1276504" y="701146"/>
                  </a:cubicBezTo>
                  <a:lnTo>
                    <a:pt x="1180431" y="750771"/>
                  </a:lnTo>
                  <a:cubicBezTo>
                    <a:pt x="1146078" y="768611"/>
                    <a:pt x="1105036" y="767678"/>
                    <a:pt x="1071529" y="74829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1" name="Google Shape;871;p19"/>
            <p:cNvSpPr/>
            <p:nvPr/>
          </p:nvSpPr>
          <p:spPr>
            <a:xfrm>
              <a:off x="4481013" y="322726"/>
              <a:ext cx="1171694" cy="3426502"/>
            </a:xfrm>
            <a:custGeom>
              <a:avLst/>
              <a:gdLst/>
              <a:ahLst/>
              <a:cxnLst/>
              <a:rect l="l" t="t" r="r" b="b"/>
              <a:pathLst>
                <a:path w="1171694" h="3426502" extrusionOk="0">
                  <a:moveTo>
                    <a:pt x="1034189" y="3409974"/>
                  </a:moveTo>
                  <a:lnTo>
                    <a:pt x="137505" y="2891051"/>
                  </a:lnTo>
                  <a:cubicBezTo>
                    <a:pt x="61483" y="2847141"/>
                    <a:pt x="0" y="2729126"/>
                    <a:pt x="0" y="2627685"/>
                  </a:cubicBezTo>
                  <a:lnTo>
                    <a:pt x="0" y="120800"/>
                  </a:lnTo>
                  <a:cubicBezTo>
                    <a:pt x="285" y="19073"/>
                    <a:pt x="61578" y="-27409"/>
                    <a:pt x="137505" y="16597"/>
                  </a:cubicBezTo>
                  <a:lnTo>
                    <a:pt x="1034189" y="535424"/>
                  </a:lnTo>
                  <a:cubicBezTo>
                    <a:pt x="1110212" y="579429"/>
                    <a:pt x="1171695" y="697349"/>
                    <a:pt x="1171695" y="798790"/>
                  </a:cubicBezTo>
                  <a:lnTo>
                    <a:pt x="1171695" y="3305770"/>
                  </a:lnTo>
                  <a:cubicBezTo>
                    <a:pt x="1171695" y="3407307"/>
                    <a:pt x="1110117" y="3453884"/>
                    <a:pt x="1034189" y="340997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2" name="Google Shape;872;p19"/>
            <p:cNvSpPr/>
            <p:nvPr/>
          </p:nvSpPr>
          <p:spPr>
            <a:xfrm>
              <a:off x="5530597" y="3624781"/>
              <a:ext cx="70985" cy="153066"/>
            </a:xfrm>
            <a:custGeom>
              <a:avLst/>
              <a:gdLst/>
              <a:ahLst/>
              <a:cxnLst/>
              <a:rect l="l" t="t" r="r" b="b"/>
              <a:pathLst>
                <a:path w="70985" h="153066" extrusionOk="0">
                  <a:moveTo>
                    <a:pt x="0" y="153067"/>
                  </a:moveTo>
                  <a:lnTo>
                    <a:pt x="70986" y="117062"/>
                  </a:lnTo>
                  <a:lnTo>
                    <a:pt x="2851" y="0"/>
                  </a:lnTo>
                  <a:lnTo>
                    <a:pt x="0" y="15306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3" name="Google Shape;873;p19"/>
            <p:cNvSpPr/>
            <p:nvPr/>
          </p:nvSpPr>
          <p:spPr>
            <a:xfrm>
              <a:off x="4467139" y="329893"/>
              <a:ext cx="65379" cy="96678"/>
            </a:xfrm>
            <a:custGeom>
              <a:avLst/>
              <a:gdLst/>
              <a:ahLst/>
              <a:cxnLst/>
              <a:rect l="l" t="t" r="r" b="b"/>
              <a:pathLst>
                <a:path w="65379" h="96678" extrusionOk="0">
                  <a:moveTo>
                    <a:pt x="0" y="34385"/>
                  </a:moveTo>
                  <a:lnTo>
                    <a:pt x="65379" y="0"/>
                  </a:lnTo>
                  <a:lnTo>
                    <a:pt x="52170" y="96679"/>
                  </a:lnTo>
                  <a:lnTo>
                    <a:pt x="0" y="3438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4" name="Google Shape;874;p19"/>
            <p:cNvSpPr/>
            <p:nvPr/>
          </p:nvSpPr>
          <p:spPr>
            <a:xfrm>
              <a:off x="4423901" y="351343"/>
              <a:ext cx="1171694" cy="3426502"/>
            </a:xfrm>
            <a:custGeom>
              <a:avLst/>
              <a:gdLst/>
              <a:ahLst/>
              <a:cxnLst/>
              <a:rect l="l" t="t" r="r" b="b"/>
              <a:pathLst>
                <a:path w="1171694" h="3426502" extrusionOk="0">
                  <a:moveTo>
                    <a:pt x="1034094" y="3409931"/>
                  </a:moveTo>
                  <a:lnTo>
                    <a:pt x="137505" y="2891009"/>
                  </a:lnTo>
                  <a:cubicBezTo>
                    <a:pt x="61483" y="2847099"/>
                    <a:pt x="0" y="2729084"/>
                    <a:pt x="0" y="2627643"/>
                  </a:cubicBezTo>
                  <a:lnTo>
                    <a:pt x="0" y="120854"/>
                  </a:lnTo>
                  <a:cubicBezTo>
                    <a:pt x="380" y="19031"/>
                    <a:pt x="61578" y="-27355"/>
                    <a:pt x="137505" y="16555"/>
                  </a:cubicBezTo>
                  <a:lnTo>
                    <a:pt x="1034094" y="535477"/>
                  </a:lnTo>
                  <a:cubicBezTo>
                    <a:pt x="1110117" y="579482"/>
                    <a:pt x="1171695" y="697402"/>
                    <a:pt x="1171695" y="798843"/>
                  </a:cubicBezTo>
                  <a:lnTo>
                    <a:pt x="1171695" y="3305823"/>
                  </a:lnTo>
                  <a:cubicBezTo>
                    <a:pt x="1171695" y="3407264"/>
                    <a:pt x="1110117" y="3453937"/>
                    <a:pt x="1034094" y="340993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5" name="Google Shape;875;p19"/>
            <p:cNvSpPr/>
            <p:nvPr/>
          </p:nvSpPr>
          <p:spPr>
            <a:xfrm>
              <a:off x="4414398" y="357753"/>
              <a:ext cx="1171599" cy="3426525"/>
            </a:xfrm>
            <a:custGeom>
              <a:avLst/>
              <a:gdLst/>
              <a:ahLst/>
              <a:cxnLst/>
              <a:rect l="l" t="t" r="r" b="b"/>
              <a:pathLst>
                <a:path w="1171599" h="3426525" extrusionOk="0">
                  <a:moveTo>
                    <a:pt x="1171600" y="798815"/>
                  </a:moveTo>
                  <a:lnTo>
                    <a:pt x="1171600" y="3305700"/>
                  </a:lnTo>
                  <a:cubicBezTo>
                    <a:pt x="1171600" y="3407332"/>
                    <a:pt x="1110117" y="3453909"/>
                    <a:pt x="1034094" y="3409999"/>
                  </a:cubicBezTo>
                  <a:lnTo>
                    <a:pt x="682491" y="3206545"/>
                  </a:lnTo>
                  <a:lnTo>
                    <a:pt x="573114" y="3143204"/>
                  </a:lnTo>
                  <a:lnTo>
                    <a:pt x="137410" y="2891077"/>
                  </a:lnTo>
                  <a:cubicBezTo>
                    <a:pt x="61388" y="2847071"/>
                    <a:pt x="0" y="2729152"/>
                    <a:pt x="0" y="2627711"/>
                  </a:cubicBezTo>
                  <a:lnTo>
                    <a:pt x="0" y="120826"/>
                  </a:lnTo>
                  <a:cubicBezTo>
                    <a:pt x="380" y="19194"/>
                    <a:pt x="61483" y="-27383"/>
                    <a:pt x="137410" y="16527"/>
                  </a:cubicBezTo>
                  <a:lnTo>
                    <a:pt x="1034094" y="535449"/>
                  </a:lnTo>
                  <a:cubicBezTo>
                    <a:pt x="1110117" y="579455"/>
                    <a:pt x="1171600" y="697279"/>
                    <a:pt x="1171600" y="798815"/>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6" name="Google Shape;876;p19"/>
            <p:cNvSpPr/>
            <p:nvPr/>
          </p:nvSpPr>
          <p:spPr>
            <a:xfrm>
              <a:off x="4479777" y="459022"/>
              <a:ext cx="1041506" cy="3182614"/>
            </a:xfrm>
            <a:custGeom>
              <a:avLst/>
              <a:gdLst/>
              <a:ahLst/>
              <a:cxnLst/>
              <a:rect l="l" t="t" r="r" b="b"/>
              <a:pathLst>
                <a:path w="1041506" h="3182614" extrusionOk="0">
                  <a:moveTo>
                    <a:pt x="1041507" y="672114"/>
                  </a:moveTo>
                  <a:lnTo>
                    <a:pt x="1041507" y="3113753"/>
                  </a:lnTo>
                  <a:cubicBezTo>
                    <a:pt x="1041507" y="3175284"/>
                    <a:pt x="998459" y="3200240"/>
                    <a:pt x="945433" y="3169379"/>
                  </a:cubicBezTo>
                  <a:lnTo>
                    <a:pt x="897919" y="3141756"/>
                  </a:lnTo>
                  <a:lnTo>
                    <a:pt x="735041" y="3047554"/>
                  </a:lnTo>
                  <a:lnTo>
                    <a:pt x="665006" y="3006978"/>
                  </a:lnTo>
                  <a:lnTo>
                    <a:pt x="640299" y="2992595"/>
                  </a:lnTo>
                  <a:lnTo>
                    <a:pt x="632031" y="2987737"/>
                  </a:lnTo>
                  <a:lnTo>
                    <a:pt x="571688" y="2952971"/>
                  </a:lnTo>
                  <a:lnTo>
                    <a:pt x="396362" y="2851625"/>
                  </a:lnTo>
                  <a:lnTo>
                    <a:pt x="396362" y="2851625"/>
                  </a:lnTo>
                  <a:lnTo>
                    <a:pt x="324140" y="2809810"/>
                  </a:lnTo>
                  <a:lnTo>
                    <a:pt x="324140" y="2809810"/>
                  </a:lnTo>
                  <a:lnTo>
                    <a:pt x="294872" y="2792855"/>
                  </a:lnTo>
                  <a:lnTo>
                    <a:pt x="120020" y="2691700"/>
                  </a:lnTo>
                  <a:lnTo>
                    <a:pt x="96168" y="2677889"/>
                  </a:lnTo>
                  <a:cubicBezTo>
                    <a:pt x="42953" y="2647123"/>
                    <a:pt x="0" y="2572352"/>
                    <a:pt x="0" y="2510725"/>
                  </a:cubicBezTo>
                  <a:lnTo>
                    <a:pt x="0" y="68896"/>
                  </a:lnTo>
                  <a:cubicBezTo>
                    <a:pt x="0" y="7364"/>
                    <a:pt x="42953" y="-17591"/>
                    <a:pt x="96168" y="13175"/>
                  </a:cubicBezTo>
                  <a:lnTo>
                    <a:pt x="445491" y="216152"/>
                  </a:lnTo>
                  <a:lnTo>
                    <a:pt x="445491" y="217105"/>
                  </a:lnTo>
                  <a:cubicBezTo>
                    <a:pt x="448332" y="269961"/>
                    <a:pt x="476147" y="318291"/>
                    <a:pt x="520373" y="347216"/>
                  </a:cubicBezTo>
                  <a:cubicBezTo>
                    <a:pt x="561805" y="371029"/>
                    <a:pt x="595350" y="351693"/>
                    <a:pt x="595350" y="303878"/>
                  </a:cubicBezTo>
                  <a:cubicBezTo>
                    <a:pt x="595350" y="303878"/>
                    <a:pt x="595350" y="303116"/>
                    <a:pt x="595350" y="302830"/>
                  </a:cubicBezTo>
                  <a:lnTo>
                    <a:pt x="945528" y="505427"/>
                  </a:lnTo>
                  <a:cubicBezTo>
                    <a:pt x="998459" y="535811"/>
                    <a:pt x="1041507" y="610583"/>
                    <a:pt x="1041507" y="6721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77;p19"/>
            <p:cNvSpPr/>
            <p:nvPr/>
          </p:nvSpPr>
          <p:spPr>
            <a:xfrm rot="-1790023">
              <a:off x="4986670" y="707058"/>
              <a:ext cx="46534" cy="80862"/>
            </a:xfrm>
            <a:custGeom>
              <a:avLst/>
              <a:gdLst/>
              <a:ahLst/>
              <a:cxnLst/>
              <a:rect l="l" t="t" r="r" b="b"/>
              <a:pathLst>
                <a:path w="46533" h="80859" extrusionOk="0">
                  <a:moveTo>
                    <a:pt x="46534" y="40430"/>
                  </a:moveTo>
                  <a:cubicBezTo>
                    <a:pt x="46534" y="62758"/>
                    <a:pt x="36118" y="80859"/>
                    <a:pt x="23268" y="80859"/>
                  </a:cubicBezTo>
                  <a:cubicBezTo>
                    <a:pt x="10418" y="80859"/>
                    <a:pt x="1" y="62758"/>
                    <a:pt x="1" y="40430"/>
                  </a:cubicBezTo>
                  <a:cubicBezTo>
                    <a:pt x="1" y="18101"/>
                    <a:pt x="10418" y="0"/>
                    <a:pt x="23268" y="0"/>
                  </a:cubicBezTo>
                  <a:cubicBezTo>
                    <a:pt x="36118" y="0"/>
                    <a:pt x="46534" y="18101"/>
                    <a:pt x="46534" y="4043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8" name="Google Shape;878;p19"/>
            <p:cNvSpPr/>
            <p:nvPr/>
          </p:nvSpPr>
          <p:spPr>
            <a:xfrm>
              <a:off x="4988272" y="730303"/>
              <a:ext cx="23851" cy="30807"/>
            </a:xfrm>
            <a:custGeom>
              <a:avLst/>
              <a:gdLst/>
              <a:ahLst/>
              <a:cxnLst/>
              <a:rect l="l" t="t" r="r" b="b"/>
              <a:pathLst>
                <a:path w="23851" h="30807" extrusionOk="0">
                  <a:moveTo>
                    <a:pt x="11878" y="29167"/>
                  </a:moveTo>
                  <a:cubicBezTo>
                    <a:pt x="4856" y="24568"/>
                    <a:pt x="447" y="16891"/>
                    <a:pt x="0" y="8498"/>
                  </a:cubicBezTo>
                  <a:cubicBezTo>
                    <a:pt x="0" y="878"/>
                    <a:pt x="5322" y="-2170"/>
                    <a:pt x="11878" y="1640"/>
                  </a:cubicBezTo>
                  <a:cubicBezTo>
                    <a:pt x="18958" y="6197"/>
                    <a:pt x="23415" y="13889"/>
                    <a:pt x="23852" y="22310"/>
                  </a:cubicBezTo>
                  <a:cubicBezTo>
                    <a:pt x="23852" y="29930"/>
                    <a:pt x="18530" y="32978"/>
                    <a:pt x="11878" y="29167"/>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9" name="Google Shape;879;p19"/>
            <p:cNvSpPr/>
            <p:nvPr/>
          </p:nvSpPr>
          <p:spPr>
            <a:xfrm>
              <a:off x="5609185" y="1342555"/>
              <a:ext cx="26417" cy="145526"/>
            </a:xfrm>
            <a:custGeom>
              <a:avLst/>
              <a:gdLst/>
              <a:ahLst/>
              <a:cxnLst/>
              <a:rect l="l" t="t" r="r" b="b"/>
              <a:pathLst>
                <a:path w="26417" h="145526" extrusionOk="0">
                  <a:moveTo>
                    <a:pt x="13209" y="143863"/>
                  </a:moveTo>
                  <a:lnTo>
                    <a:pt x="13209" y="143863"/>
                  </a:lnTo>
                  <a:cubicBezTo>
                    <a:pt x="5892" y="148150"/>
                    <a:pt x="0" y="143863"/>
                    <a:pt x="0" y="134338"/>
                  </a:cubicBezTo>
                  <a:lnTo>
                    <a:pt x="0" y="26992"/>
                  </a:lnTo>
                  <a:cubicBezTo>
                    <a:pt x="124" y="16924"/>
                    <a:pt x="5027" y="7513"/>
                    <a:pt x="13209" y="1655"/>
                  </a:cubicBezTo>
                  <a:lnTo>
                    <a:pt x="13209" y="1655"/>
                  </a:lnTo>
                  <a:cubicBezTo>
                    <a:pt x="20526" y="-2631"/>
                    <a:pt x="26418" y="1655"/>
                    <a:pt x="26418" y="11656"/>
                  </a:cubicBezTo>
                  <a:lnTo>
                    <a:pt x="26418" y="118527"/>
                  </a:lnTo>
                  <a:cubicBezTo>
                    <a:pt x="26294" y="128595"/>
                    <a:pt x="21391" y="138005"/>
                    <a:pt x="13209" y="1438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0" name="Google Shape;880;p19"/>
            <p:cNvSpPr/>
            <p:nvPr/>
          </p:nvSpPr>
          <p:spPr>
            <a:xfrm>
              <a:off x="5609185" y="1517667"/>
              <a:ext cx="26417" cy="145530"/>
            </a:xfrm>
            <a:custGeom>
              <a:avLst/>
              <a:gdLst/>
              <a:ahLst/>
              <a:cxnLst/>
              <a:rect l="l" t="t" r="r" b="b"/>
              <a:pathLst>
                <a:path w="26417" h="145530" extrusionOk="0">
                  <a:moveTo>
                    <a:pt x="13209" y="143916"/>
                  </a:moveTo>
                  <a:lnTo>
                    <a:pt x="13209" y="143916"/>
                  </a:lnTo>
                  <a:cubicBezTo>
                    <a:pt x="5892" y="148107"/>
                    <a:pt x="0" y="143916"/>
                    <a:pt x="0" y="133915"/>
                  </a:cubicBezTo>
                  <a:lnTo>
                    <a:pt x="0" y="26949"/>
                  </a:lnTo>
                  <a:cubicBezTo>
                    <a:pt x="171" y="16891"/>
                    <a:pt x="5065" y="7499"/>
                    <a:pt x="13209" y="1613"/>
                  </a:cubicBezTo>
                  <a:lnTo>
                    <a:pt x="13209" y="1613"/>
                  </a:lnTo>
                  <a:cubicBezTo>
                    <a:pt x="20526" y="-2578"/>
                    <a:pt x="26418" y="1613"/>
                    <a:pt x="26418" y="11709"/>
                  </a:cubicBezTo>
                  <a:lnTo>
                    <a:pt x="26418" y="118580"/>
                  </a:lnTo>
                  <a:cubicBezTo>
                    <a:pt x="26275" y="128648"/>
                    <a:pt x="21372" y="138049"/>
                    <a:pt x="13209" y="14391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1" name="Google Shape;881;p19"/>
            <p:cNvSpPr/>
            <p:nvPr/>
          </p:nvSpPr>
          <p:spPr>
            <a:xfrm>
              <a:off x="4598943" y="668398"/>
              <a:ext cx="778468" cy="1303739"/>
            </a:xfrm>
            <a:custGeom>
              <a:avLst/>
              <a:gdLst/>
              <a:ahLst/>
              <a:cxnLst/>
              <a:rect l="l" t="t" r="r" b="b"/>
              <a:pathLst>
                <a:path w="778468" h="1303739" extrusionOk="0">
                  <a:moveTo>
                    <a:pt x="726584" y="1297509"/>
                  </a:moveTo>
                  <a:lnTo>
                    <a:pt x="51885" y="906984"/>
                  </a:lnTo>
                  <a:cubicBezTo>
                    <a:pt x="23377" y="890411"/>
                    <a:pt x="0" y="845929"/>
                    <a:pt x="0" y="807543"/>
                  </a:cubicBezTo>
                  <a:lnTo>
                    <a:pt x="0" y="45543"/>
                  </a:lnTo>
                  <a:cubicBezTo>
                    <a:pt x="0" y="7443"/>
                    <a:pt x="23187" y="-10369"/>
                    <a:pt x="51885" y="6205"/>
                  </a:cubicBezTo>
                  <a:lnTo>
                    <a:pt x="726584" y="396730"/>
                  </a:lnTo>
                  <a:cubicBezTo>
                    <a:pt x="755092" y="413303"/>
                    <a:pt x="778469" y="457785"/>
                    <a:pt x="778469" y="496076"/>
                  </a:cubicBezTo>
                  <a:lnTo>
                    <a:pt x="778469" y="1258076"/>
                  </a:lnTo>
                  <a:cubicBezTo>
                    <a:pt x="778469" y="1296461"/>
                    <a:pt x="755282" y="1314083"/>
                    <a:pt x="726584" y="12975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2" name="Google Shape;882;p19"/>
            <p:cNvSpPr/>
            <p:nvPr/>
          </p:nvSpPr>
          <p:spPr>
            <a:xfrm>
              <a:off x="4598943" y="1688145"/>
              <a:ext cx="778468" cy="1303647"/>
            </a:xfrm>
            <a:custGeom>
              <a:avLst/>
              <a:gdLst/>
              <a:ahLst/>
              <a:cxnLst/>
              <a:rect l="l" t="t" r="r" b="b"/>
              <a:pathLst>
                <a:path w="778468" h="1303647" extrusionOk="0">
                  <a:moveTo>
                    <a:pt x="726584" y="1297414"/>
                  </a:moveTo>
                  <a:lnTo>
                    <a:pt x="51885" y="906889"/>
                  </a:lnTo>
                  <a:cubicBezTo>
                    <a:pt x="23377" y="890315"/>
                    <a:pt x="0" y="845834"/>
                    <a:pt x="0" y="807543"/>
                  </a:cubicBezTo>
                  <a:lnTo>
                    <a:pt x="0" y="45543"/>
                  </a:lnTo>
                  <a:cubicBezTo>
                    <a:pt x="0" y="7443"/>
                    <a:pt x="23187" y="-10369"/>
                    <a:pt x="51885" y="6205"/>
                  </a:cubicBezTo>
                  <a:lnTo>
                    <a:pt x="726584" y="396730"/>
                  </a:lnTo>
                  <a:cubicBezTo>
                    <a:pt x="755092" y="413303"/>
                    <a:pt x="778469" y="457785"/>
                    <a:pt x="778469" y="496171"/>
                  </a:cubicBezTo>
                  <a:lnTo>
                    <a:pt x="778469" y="1258171"/>
                  </a:lnTo>
                  <a:cubicBezTo>
                    <a:pt x="778469" y="1296366"/>
                    <a:pt x="755282" y="1313987"/>
                    <a:pt x="726584" y="129741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3" name="Google Shape;883;p19"/>
            <p:cNvSpPr/>
            <p:nvPr/>
          </p:nvSpPr>
          <p:spPr>
            <a:xfrm>
              <a:off x="4599323" y="2707876"/>
              <a:ext cx="778184" cy="892902"/>
            </a:xfrm>
            <a:custGeom>
              <a:avLst/>
              <a:gdLst/>
              <a:ahLst/>
              <a:cxnLst/>
              <a:rect l="l" t="t" r="r" b="b"/>
              <a:pathLst>
                <a:path w="778184" h="892902" extrusionOk="0">
                  <a:moveTo>
                    <a:pt x="778184" y="495805"/>
                  </a:moveTo>
                  <a:lnTo>
                    <a:pt x="778184" y="892902"/>
                  </a:lnTo>
                  <a:lnTo>
                    <a:pt x="545461" y="758124"/>
                  </a:lnTo>
                  <a:lnTo>
                    <a:pt x="520753" y="743741"/>
                  </a:lnTo>
                  <a:lnTo>
                    <a:pt x="512486" y="738883"/>
                  </a:lnTo>
                  <a:lnTo>
                    <a:pt x="452143" y="704117"/>
                  </a:lnTo>
                  <a:lnTo>
                    <a:pt x="276817" y="602771"/>
                  </a:lnTo>
                  <a:lnTo>
                    <a:pt x="276817" y="602771"/>
                  </a:lnTo>
                  <a:lnTo>
                    <a:pt x="204120" y="560766"/>
                  </a:lnTo>
                  <a:lnTo>
                    <a:pt x="174852" y="543811"/>
                  </a:lnTo>
                  <a:lnTo>
                    <a:pt x="0" y="442656"/>
                  </a:lnTo>
                  <a:lnTo>
                    <a:pt x="0" y="45463"/>
                  </a:lnTo>
                  <a:cubicBezTo>
                    <a:pt x="0" y="7363"/>
                    <a:pt x="23282" y="-10353"/>
                    <a:pt x="51885" y="6220"/>
                  </a:cubicBezTo>
                  <a:lnTo>
                    <a:pt x="726584" y="396745"/>
                  </a:lnTo>
                  <a:cubicBezTo>
                    <a:pt x="754902" y="413033"/>
                    <a:pt x="778184" y="457515"/>
                    <a:pt x="778184" y="49580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4" name="Google Shape;884;p19"/>
            <p:cNvSpPr/>
            <p:nvPr/>
          </p:nvSpPr>
          <p:spPr>
            <a:xfrm>
              <a:off x="4781159" y="1048176"/>
              <a:ext cx="416151" cy="544252"/>
            </a:xfrm>
            <a:custGeom>
              <a:avLst/>
              <a:gdLst/>
              <a:ahLst/>
              <a:cxnLst/>
              <a:rect l="l" t="t" r="r" b="b"/>
              <a:pathLst>
                <a:path w="416151" h="544252" extrusionOk="0">
                  <a:moveTo>
                    <a:pt x="410093" y="288701"/>
                  </a:moveTo>
                  <a:lnTo>
                    <a:pt x="317821" y="128395"/>
                  </a:lnTo>
                  <a:cubicBezTo>
                    <a:pt x="314315" y="122019"/>
                    <a:pt x="309250" y="116642"/>
                    <a:pt x="303092" y="112774"/>
                  </a:cubicBezTo>
                  <a:lnTo>
                    <a:pt x="303092" y="112774"/>
                  </a:lnTo>
                  <a:cubicBezTo>
                    <a:pt x="302275" y="112284"/>
                    <a:pt x="301419" y="111870"/>
                    <a:pt x="300526" y="111536"/>
                  </a:cubicBezTo>
                  <a:cubicBezTo>
                    <a:pt x="299680" y="110897"/>
                    <a:pt x="298796" y="110324"/>
                    <a:pt x="297865" y="109821"/>
                  </a:cubicBezTo>
                  <a:lnTo>
                    <a:pt x="272208" y="94962"/>
                  </a:lnTo>
                  <a:cubicBezTo>
                    <a:pt x="265176" y="90866"/>
                    <a:pt x="258619" y="91152"/>
                    <a:pt x="254818" y="95819"/>
                  </a:cubicBezTo>
                  <a:cubicBezTo>
                    <a:pt x="246645" y="105344"/>
                    <a:pt x="228210" y="104487"/>
                    <a:pt x="207874" y="92676"/>
                  </a:cubicBezTo>
                  <a:cubicBezTo>
                    <a:pt x="187395" y="80812"/>
                    <a:pt x="171022" y="62968"/>
                    <a:pt x="160930" y="41527"/>
                  </a:cubicBezTo>
                  <a:cubicBezTo>
                    <a:pt x="157471" y="32831"/>
                    <a:pt x="151351" y="25460"/>
                    <a:pt x="143445" y="20477"/>
                  </a:cubicBezTo>
                  <a:lnTo>
                    <a:pt x="118262" y="5713"/>
                  </a:lnTo>
                  <a:cubicBezTo>
                    <a:pt x="117445" y="5194"/>
                    <a:pt x="116590" y="4748"/>
                    <a:pt x="115697" y="4379"/>
                  </a:cubicBezTo>
                  <a:cubicBezTo>
                    <a:pt x="111040" y="27"/>
                    <a:pt x="104284" y="-1201"/>
                    <a:pt x="98402" y="1236"/>
                  </a:cubicBezTo>
                  <a:lnTo>
                    <a:pt x="6129" y="54671"/>
                  </a:lnTo>
                  <a:cubicBezTo>
                    <a:pt x="-2043" y="59434"/>
                    <a:pt x="-2043" y="74579"/>
                    <a:pt x="6129" y="88676"/>
                  </a:cubicBezTo>
                  <a:lnTo>
                    <a:pt x="56589" y="176306"/>
                  </a:lnTo>
                  <a:cubicBezTo>
                    <a:pt x="59944" y="182607"/>
                    <a:pt x="64809" y="187975"/>
                    <a:pt x="70748" y="191927"/>
                  </a:cubicBezTo>
                  <a:cubicBezTo>
                    <a:pt x="75053" y="195000"/>
                    <a:pt x="80669" y="195545"/>
                    <a:pt x="85478" y="193355"/>
                  </a:cubicBezTo>
                  <a:lnTo>
                    <a:pt x="97071" y="186593"/>
                  </a:lnTo>
                  <a:lnTo>
                    <a:pt x="97071" y="400905"/>
                  </a:lnTo>
                  <a:cubicBezTo>
                    <a:pt x="98107" y="415497"/>
                    <a:pt x="105966" y="428747"/>
                    <a:pt x="118262" y="436624"/>
                  </a:cubicBezTo>
                  <a:lnTo>
                    <a:pt x="297865" y="541399"/>
                  </a:lnTo>
                  <a:cubicBezTo>
                    <a:pt x="309363" y="548066"/>
                    <a:pt x="318581" y="542637"/>
                    <a:pt x="318581" y="529397"/>
                  </a:cubicBezTo>
                  <a:lnTo>
                    <a:pt x="318581" y="315085"/>
                  </a:lnTo>
                  <a:lnTo>
                    <a:pt x="330270" y="335278"/>
                  </a:lnTo>
                  <a:cubicBezTo>
                    <a:pt x="333738" y="341631"/>
                    <a:pt x="338775" y="346975"/>
                    <a:pt x="344904" y="350804"/>
                  </a:cubicBezTo>
                  <a:lnTo>
                    <a:pt x="344904" y="350804"/>
                  </a:lnTo>
                  <a:cubicBezTo>
                    <a:pt x="349209" y="353880"/>
                    <a:pt x="354825" y="354423"/>
                    <a:pt x="359633" y="352232"/>
                  </a:cubicBezTo>
                  <a:lnTo>
                    <a:pt x="410093" y="322991"/>
                  </a:lnTo>
                  <a:cubicBezTo>
                    <a:pt x="418171" y="317942"/>
                    <a:pt x="418171" y="303274"/>
                    <a:pt x="410093" y="288701"/>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5" name="Google Shape;885;p19"/>
            <p:cNvSpPr/>
            <p:nvPr/>
          </p:nvSpPr>
          <p:spPr>
            <a:xfrm>
              <a:off x="4812185" y="2127070"/>
              <a:ext cx="353313" cy="495871"/>
            </a:xfrm>
            <a:custGeom>
              <a:avLst/>
              <a:gdLst/>
              <a:ahLst/>
              <a:cxnLst/>
              <a:rect l="l" t="t" r="r" b="b"/>
              <a:pathLst>
                <a:path w="353313" h="495871" extrusionOk="0">
                  <a:moveTo>
                    <a:pt x="340010" y="188881"/>
                  </a:moveTo>
                  <a:lnTo>
                    <a:pt x="13589" y="0"/>
                  </a:lnTo>
                  <a:cubicBezTo>
                    <a:pt x="4960" y="28061"/>
                    <a:pt x="380" y="57217"/>
                    <a:pt x="0" y="86582"/>
                  </a:cubicBezTo>
                  <a:lnTo>
                    <a:pt x="0" y="291179"/>
                  </a:lnTo>
                  <a:lnTo>
                    <a:pt x="149574" y="377762"/>
                  </a:lnTo>
                  <a:lnTo>
                    <a:pt x="176847" y="220409"/>
                  </a:lnTo>
                  <a:lnTo>
                    <a:pt x="204025" y="409289"/>
                  </a:lnTo>
                  <a:lnTo>
                    <a:pt x="353314" y="495872"/>
                  </a:lnTo>
                  <a:lnTo>
                    <a:pt x="353314" y="291179"/>
                  </a:lnTo>
                  <a:cubicBezTo>
                    <a:pt x="352592" y="256699"/>
                    <a:pt x="348126" y="222399"/>
                    <a:pt x="340010" y="1888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6" name="Google Shape;886;p19"/>
            <p:cNvSpPr/>
            <p:nvPr/>
          </p:nvSpPr>
          <p:spPr>
            <a:xfrm>
              <a:off x="4825774" y="2064110"/>
              <a:ext cx="326421" cy="236124"/>
            </a:xfrm>
            <a:custGeom>
              <a:avLst/>
              <a:gdLst/>
              <a:ahLst/>
              <a:cxnLst/>
              <a:rect l="l" t="t" r="r" b="b"/>
              <a:pathLst>
                <a:path w="326421" h="236124" extrusionOk="0">
                  <a:moveTo>
                    <a:pt x="326421" y="188881"/>
                  </a:moveTo>
                  <a:lnTo>
                    <a:pt x="0" y="0"/>
                  </a:lnTo>
                  <a:lnTo>
                    <a:pt x="0" y="47244"/>
                  </a:lnTo>
                  <a:lnTo>
                    <a:pt x="326421" y="236125"/>
                  </a:lnTo>
                  <a:lnTo>
                    <a:pt x="326421" y="188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7" name="Google Shape;887;p19"/>
            <p:cNvSpPr/>
            <p:nvPr/>
          </p:nvSpPr>
          <p:spPr>
            <a:xfrm>
              <a:off x="4803918" y="3156860"/>
              <a:ext cx="410711" cy="349715"/>
            </a:xfrm>
            <a:custGeom>
              <a:avLst/>
              <a:gdLst/>
              <a:ahLst/>
              <a:cxnLst/>
              <a:rect l="l" t="t" r="r" b="b"/>
              <a:pathLst>
                <a:path w="410711" h="349715" extrusionOk="0">
                  <a:moveTo>
                    <a:pt x="410711" y="349716"/>
                  </a:moveTo>
                  <a:lnTo>
                    <a:pt x="340865" y="309139"/>
                  </a:lnTo>
                  <a:lnTo>
                    <a:pt x="316158" y="294757"/>
                  </a:lnTo>
                  <a:lnTo>
                    <a:pt x="307891" y="289899"/>
                  </a:lnTo>
                  <a:lnTo>
                    <a:pt x="247548" y="255132"/>
                  </a:lnTo>
                  <a:lnTo>
                    <a:pt x="72221" y="153787"/>
                  </a:lnTo>
                  <a:lnTo>
                    <a:pt x="72221" y="153787"/>
                  </a:lnTo>
                  <a:lnTo>
                    <a:pt x="0" y="111972"/>
                  </a:lnTo>
                  <a:lnTo>
                    <a:pt x="0" y="11388"/>
                  </a:lnTo>
                  <a:cubicBezTo>
                    <a:pt x="0" y="1387"/>
                    <a:pt x="6937" y="-2709"/>
                    <a:pt x="15680" y="1863"/>
                  </a:cubicBezTo>
                  <a:cubicBezTo>
                    <a:pt x="22417" y="6425"/>
                    <a:pt x="27406" y="13141"/>
                    <a:pt x="29839" y="20913"/>
                  </a:cubicBezTo>
                  <a:lnTo>
                    <a:pt x="32785" y="30438"/>
                  </a:lnTo>
                  <a:cubicBezTo>
                    <a:pt x="42696" y="61556"/>
                    <a:pt x="63042" y="88274"/>
                    <a:pt x="90372" y="106066"/>
                  </a:cubicBezTo>
                  <a:cubicBezTo>
                    <a:pt x="125247" y="126259"/>
                    <a:pt x="153755" y="109781"/>
                    <a:pt x="153755" y="69300"/>
                  </a:cubicBezTo>
                  <a:lnTo>
                    <a:pt x="153755" y="57108"/>
                  </a:lnTo>
                  <a:cubicBezTo>
                    <a:pt x="153755" y="44725"/>
                    <a:pt x="162498" y="39487"/>
                    <a:pt x="172761" y="45773"/>
                  </a:cubicBezTo>
                  <a:cubicBezTo>
                    <a:pt x="177826" y="48897"/>
                    <a:pt x="182093" y="53174"/>
                    <a:pt x="185210" y="58251"/>
                  </a:cubicBezTo>
                  <a:lnTo>
                    <a:pt x="213053" y="101018"/>
                  </a:lnTo>
                  <a:lnTo>
                    <a:pt x="181694" y="118639"/>
                  </a:lnTo>
                  <a:lnTo>
                    <a:pt x="199084" y="148548"/>
                  </a:lnTo>
                  <a:lnTo>
                    <a:pt x="231963" y="129498"/>
                  </a:lnTo>
                  <a:lnTo>
                    <a:pt x="246217" y="151501"/>
                  </a:lnTo>
                  <a:lnTo>
                    <a:pt x="216284" y="168836"/>
                  </a:lnTo>
                  <a:lnTo>
                    <a:pt x="233484" y="198840"/>
                  </a:lnTo>
                  <a:lnTo>
                    <a:pt x="265128" y="180552"/>
                  </a:lnTo>
                  <a:lnTo>
                    <a:pt x="279382" y="202555"/>
                  </a:lnTo>
                  <a:lnTo>
                    <a:pt x="250874" y="219128"/>
                  </a:lnTo>
                  <a:lnTo>
                    <a:pt x="268074" y="249132"/>
                  </a:lnTo>
                  <a:lnTo>
                    <a:pt x="298388" y="231606"/>
                  </a:lnTo>
                  <a:cubicBezTo>
                    <a:pt x="316054" y="257676"/>
                    <a:pt x="339012" y="279717"/>
                    <a:pt x="365763" y="296281"/>
                  </a:cubicBezTo>
                  <a:lnTo>
                    <a:pt x="371274" y="299329"/>
                  </a:lnTo>
                  <a:cubicBezTo>
                    <a:pt x="389567" y="311340"/>
                    <a:pt x="403422" y="329047"/>
                    <a:pt x="410711" y="349716"/>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8" name="Google Shape;888;p19"/>
            <p:cNvSpPr/>
            <p:nvPr/>
          </p:nvSpPr>
          <p:spPr>
            <a:xfrm>
              <a:off x="4593051" y="480769"/>
              <a:ext cx="842423" cy="783621"/>
            </a:xfrm>
            <a:custGeom>
              <a:avLst/>
              <a:gdLst/>
              <a:ahLst/>
              <a:cxnLst/>
              <a:rect l="l" t="t" r="r" b="b"/>
              <a:pathLst>
                <a:path w="842423" h="783621" extrusionOk="0">
                  <a:moveTo>
                    <a:pt x="842423" y="783622"/>
                  </a:moveTo>
                  <a:lnTo>
                    <a:pt x="0" y="299180"/>
                  </a:lnTo>
                  <a:lnTo>
                    <a:pt x="0" y="0"/>
                  </a:lnTo>
                  <a:lnTo>
                    <a:pt x="842423" y="484346"/>
                  </a:lnTo>
                  <a:lnTo>
                    <a:pt x="842423" y="783622"/>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9" name="Google Shape;889;p19"/>
            <p:cNvSpPr/>
            <p:nvPr/>
          </p:nvSpPr>
          <p:spPr>
            <a:xfrm>
              <a:off x="4315759" y="484198"/>
              <a:ext cx="384008" cy="270224"/>
            </a:xfrm>
            <a:custGeom>
              <a:avLst/>
              <a:gdLst/>
              <a:ahLst/>
              <a:cxnLst/>
              <a:rect l="l" t="t" r="r" b="b"/>
              <a:pathLst>
                <a:path w="384008" h="270224" extrusionOk="0">
                  <a:moveTo>
                    <a:pt x="103771" y="270224"/>
                  </a:moveTo>
                  <a:lnTo>
                    <a:pt x="0" y="210121"/>
                  </a:lnTo>
                  <a:lnTo>
                    <a:pt x="280238" y="0"/>
                  </a:lnTo>
                  <a:lnTo>
                    <a:pt x="384008" y="60007"/>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0" name="Google Shape;890;p19"/>
            <p:cNvSpPr/>
            <p:nvPr/>
          </p:nvSpPr>
          <p:spPr>
            <a:xfrm>
              <a:off x="4419530" y="544206"/>
              <a:ext cx="384008" cy="270224"/>
            </a:xfrm>
            <a:custGeom>
              <a:avLst/>
              <a:gdLst/>
              <a:ahLst/>
              <a:cxnLst/>
              <a:rect l="l" t="t" r="r" b="b"/>
              <a:pathLst>
                <a:path w="384008" h="270224" extrusionOk="0">
                  <a:moveTo>
                    <a:pt x="103866" y="270224"/>
                  </a:moveTo>
                  <a:lnTo>
                    <a:pt x="0" y="210217"/>
                  </a:lnTo>
                  <a:lnTo>
                    <a:pt x="280238" y="0"/>
                  </a:lnTo>
                  <a:lnTo>
                    <a:pt x="384008" y="60103"/>
                  </a:lnTo>
                  <a:lnTo>
                    <a:pt x="103866"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1" name="Google Shape;891;p19"/>
            <p:cNvSpPr/>
            <p:nvPr/>
          </p:nvSpPr>
          <p:spPr>
            <a:xfrm>
              <a:off x="4523395" y="604308"/>
              <a:ext cx="383913" cy="270224"/>
            </a:xfrm>
            <a:custGeom>
              <a:avLst/>
              <a:gdLst/>
              <a:ahLst/>
              <a:cxnLst/>
              <a:rect l="l" t="t" r="r" b="b"/>
              <a:pathLst>
                <a:path w="383913" h="270224" extrusionOk="0">
                  <a:moveTo>
                    <a:pt x="103771" y="270224"/>
                  </a:moveTo>
                  <a:lnTo>
                    <a:pt x="0" y="210122"/>
                  </a:lnTo>
                  <a:lnTo>
                    <a:pt x="280143"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2" name="Google Shape;892;p19"/>
            <p:cNvSpPr/>
            <p:nvPr/>
          </p:nvSpPr>
          <p:spPr>
            <a:xfrm>
              <a:off x="4627166" y="664316"/>
              <a:ext cx="383912" cy="270224"/>
            </a:xfrm>
            <a:custGeom>
              <a:avLst/>
              <a:gdLst/>
              <a:ahLst/>
              <a:cxnLst/>
              <a:rect l="l" t="t" r="r" b="b"/>
              <a:pathLst>
                <a:path w="383912" h="270224" extrusionOk="0">
                  <a:moveTo>
                    <a:pt x="103771" y="270224"/>
                  </a:moveTo>
                  <a:lnTo>
                    <a:pt x="0" y="210217"/>
                  </a:lnTo>
                  <a:lnTo>
                    <a:pt x="280142"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3" name="Google Shape;893;p19"/>
            <p:cNvSpPr/>
            <p:nvPr/>
          </p:nvSpPr>
          <p:spPr>
            <a:xfrm>
              <a:off x="4730936" y="724419"/>
              <a:ext cx="383913" cy="270224"/>
            </a:xfrm>
            <a:custGeom>
              <a:avLst/>
              <a:gdLst/>
              <a:ahLst/>
              <a:cxnLst/>
              <a:rect l="l" t="t" r="r" b="b"/>
              <a:pathLst>
                <a:path w="383913" h="270224" extrusionOk="0">
                  <a:moveTo>
                    <a:pt x="103771" y="270224"/>
                  </a:moveTo>
                  <a:lnTo>
                    <a:pt x="0" y="210122"/>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4" name="Google Shape;894;p19"/>
            <p:cNvSpPr/>
            <p:nvPr/>
          </p:nvSpPr>
          <p:spPr>
            <a:xfrm>
              <a:off x="4834707" y="784426"/>
              <a:ext cx="383912" cy="270224"/>
            </a:xfrm>
            <a:custGeom>
              <a:avLst/>
              <a:gdLst/>
              <a:ahLst/>
              <a:cxnLst/>
              <a:rect l="l" t="t" r="r" b="b"/>
              <a:pathLst>
                <a:path w="383912" h="270224" extrusionOk="0">
                  <a:moveTo>
                    <a:pt x="103771" y="270224"/>
                  </a:moveTo>
                  <a:lnTo>
                    <a:pt x="0" y="210217"/>
                  </a:lnTo>
                  <a:lnTo>
                    <a:pt x="280143"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5" name="Google Shape;895;p19"/>
            <p:cNvSpPr/>
            <p:nvPr/>
          </p:nvSpPr>
          <p:spPr>
            <a:xfrm>
              <a:off x="4938478" y="844529"/>
              <a:ext cx="383913" cy="270224"/>
            </a:xfrm>
            <a:custGeom>
              <a:avLst/>
              <a:gdLst/>
              <a:ahLst/>
              <a:cxnLst/>
              <a:rect l="l" t="t" r="r" b="b"/>
              <a:pathLst>
                <a:path w="383913" h="270224" extrusionOk="0">
                  <a:moveTo>
                    <a:pt x="103771" y="270224"/>
                  </a:moveTo>
                  <a:lnTo>
                    <a:pt x="0" y="210121"/>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6" name="Google Shape;896;p19"/>
            <p:cNvSpPr/>
            <p:nvPr/>
          </p:nvSpPr>
          <p:spPr>
            <a:xfrm>
              <a:off x="5042248" y="904537"/>
              <a:ext cx="384008" cy="270224"/>
            </a:xfrm>
            <a:custGeom>
              <a:avLst/>
              <a:gdLst/>
              <a:ahLst/>
              <a:cxnLst/>
              <a:rect l="l" t="t" r="r" b="b"/>
              <a:pathLst>
                <a:path w="384008" h="270224" extrusionOk="0">
                  <a:moveTo>
                    <a:pt x="103771" y="270224"/>
                  </a:moveTo>
                  <a:lnTo>
                    <a:pt x="0" y="210217"/>
                  </a:lnTo>
                  <a:lnTo>
                    <a:pt x="280143" y="0"/>
                  </a:lnTo>
                  <a:lnTo>
                    <a:pt x="384008"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7" name="Google Shape;897;p19"/>
            <p:cNvSpPr/>
            <p:nvPr/>
          </p:nvSpPr>
          <p:spPr>
            <a:xfrm>
              <a:off x="4316519" y="693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8" name="Google Shape;898;p19"/>
            <p:cNvSpPr/>
            <p:nvPr/>
          </p:nvSpPr>
          <p:spPr>
            <a:xfrm>
              <a:off x="4420290" y="753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9" name="Google Shape;899;p19"/>
            <p:cNvSpPr/>
            <p:nvPr/>
          </p:nvSpPr>
          <p:spPr>
            <a:xfrm>
              <a:off x="4524441" y="813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0" name="Google Shape;900;p19"/>
            <p:cNvSpPr/>
            <p:nvPr/>
          </p:nvSpPr>
          <p:spPr>
            <a:xfrm>
              <a:off x="4627926" y="873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1" name="Google Shape;901;p19"/>
            <p:cNvSpPr/>
            <p:nvPr/>
          </p:nvSpPr>
          <p:spPr>
            <a:xfrm>
              <a:off x="4731697" y="933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2" name="Google Shape;902;p19"/>
            <p:cNvSpPr/>
            <p:nvPr/>
          </p:nvSpPr>
          <p:spPr>
            <a:xfrm>
              <a:off x="4835467" y="993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3" name="Google Shape;903;p19"/>
            <p:cNvSpPr/>
            <p:nvPr/>
          </p:nvSpPr>
          <p:spPr>
            <a:xfrm>
              <a:off x="4939238" y="1053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4" name="Google Shape;904;p19"/>
            <p:cNvSpPr/>
            <p:nvPr/>
          </p:nvSpPr>
          <p:spPr>
            <a:xfrm>
              <a:off x="5043008" y="1113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05" name="Google Shape;905;p19"/>
            <p:cNvGrpSpPr/>
            <p:nvPr/>
          </p:nvGrpSpPr>
          <p:grpSpPr>
            <a:xfrm>
              <a:off x="4316519" y="693558"/>
              <a:ext cx="830259" cy="517637"/>
              <a:chOff x="5840944" y="1418558"/>
              <a:chExt cx="830259" cy="517637"/>
            </a:xfrm>
          </p:grpSpPr>
          <p:sp>
            <p:nvSpPr>
              <p:cNvPr id="906" name="Google Shape;906;p19"/>
              <p:cNvSpPr/>
              <p:nvPr/>
            </p:nvSpPr>
            <p:spPr>
              <a:xfrm>
                <a:off x="5840944" y="1418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7" name="Google Shape;907;p19"/>
              <p:cNvSpPr/>
              <p:nvPr/>
            </p:nvSpPr>
            <p:spPr>
              <a:xfrm>
                <a:off x="5944715" y="1478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8" name="Google Shape;908;p19"/>
              <p:cNvSpPr/>
              <p:nvPr/>
            </p:nvSpPr>
            <p:spPr>
              <a:xfrm>
                <a:off x="6048866" y="1538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9" name="Google Shape;909;p19"/>
              <p:cNvSpPr/>
              <p:nvPr/>
            </p:nvSpPr>
            <p:spPr>
              <a:xfrm>
                <a:off x="6152351" y="1598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0" name="Google Shape;910;p19"/>
              <p:cNvSpPr/>
              <p:nvPr/>
            </p:nvSpPr>
            <p:spPr>
              <a:xfrm>
                <a:off x="6256122" y="1658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1" name="Google Shape;911;p19"/>
              <p:cNvSpPr/>
              <p:nvPr/>
            </p:nvSpPr>
            <p:spPr>
              <a:xfrm>
                <a:off x="6359892" y="1718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2" name="Google Shape;912;p19"/>
              <p:cNvSpPr/>
              <p:nvPr/>
            </p:nvSpPr>
            <p:spPr>
              <a:xfrm>
                <a:off x="6463663" y="1778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3" name="Google Shape;913;p19"/>
              <p:cNvSpPr/>
              <p:nvPr/>
            </p:nvSpPr>
            <p:spPr>
              <a:xfrm>
                <a:off x="6567433" y="1838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14" name="Google Shape;914;p19"/>
            <p:cNvSpPr/>
            <p:nvPr/>
          </p:nvSpPr>
          <p:spPr>
            <a:xfrm>
              <a:off x="5776434" y="3835950"/>
              <a:ext cx="422399" cy="244506"/>
            </a:xfrm>
            <a:custGeom>
              <a:avLst/>
              <a:gdLst/>
              <a:ahLst/>
              <a:cxnLst/>
              <a:rect l="l" t="t" r="r" b="b"/>
              <a:pathLst>
                <a:path w="422399" h="244506" extrusionOk="0">
                  <a:moveTo>
                    <a:pt x="375265" y="244507"/>
                  </a:moveTo>
                  <a:lnTo>
                    <a:pt x="0" y="27337"/>
                  </a:lnTo>
                  <a:lnTo>
                    <a:pt x="47039" y="0"/>
                  </a:lnTo>
                  <a:lnTo>
                    <a:pt x="422399" y="217075"/>
                  </a:lnTo>
                  <a:lnTo>
                    <a:pt x="375265" y="24450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5" name="Google Shape;915;p19"/>
            <p:cNvSpPr/>
            <p:nvPr/>
          </p:nvSpPr>
          <p:spPr>
            <a:xfrm>
              <a:off x="5919927" y="3349699"/>
              <a:ext cx="376785" cy="648842"/>
            </a:xfrm>
            <a:custGeom>
              <a:avLst/>
              <a:gdLst/>
              <a:ahLst/>
              <a:cxnLst/>
              <a:rect l="l" t="t" r="r" b="b"/>
              <a:pathLst>
                <a:path w="376785" h="648842" extrusionOk="0">
                  <a:moveTo>
                    <a:pt x="376786" y="648843"/>
                  </a:moveTo>
                  <a:lnTo>
                    <a:pt x="0" y="430721"/>
                  </a:lnTo>
                  <a:lnTo>
                    <a:pt x="47134" y="0"/>
                  </a:lnTo>
                  <a:lnTo>
                    <a:pt x="329747" y="163544"/>
                  </a:lnTo>
                  <a:lnTo>
                    <a:pt x="376786" y="648843"/>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6" name="Google Shape;916;p19"/>
            <p:cNvSpPr/>
            <p:nvPr/>
          </p:nvSpPr>
          <p:spPr>
            <a:xfrm>
              <a:off x="5821952" y="3404277"/>
              <a:ext cx="376880" cy="648747"/>
            </a:xfrm>
            <a:custGeom>
              <a:avLst/>
              <a:gdLst/>
              <a:ahLst/>
              <a:cxnLst/>
              <a:rect l="l" t="t" r="r" b="b"/>
              <a:pathLst>
                <a:path w="376880" h="648747" extrusionOk="0">
                  <a:moveTo>
                    <a:pt x="376881" y="648748"/>
                  </a:moveTo>
                  <a:lnTo>
                    <a:pt x="0" y="430721"/>
                  </a:lnTo>
                  <a:lnTo>
                    <a:pt x="47134" y="0"/>
                  </a:lnTo>
                  <a:lnTo>
                    <a:pt x="329747" y="163544"/>
                  </a:lnTo>
                  <a:lnTo>
                    <a:pt x="376881" y="648748"/>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7" name="Google Shape;917;p19"/>
            <p:cNvSpPr/>
            <p:nvPr/>
          </p:nvSpPr>
          <p:spPr>
            <a:xfrm>
              <a:off x="6151700" y="3513243"/>
              <a:ext cx="145012" cy="539781"/>
            </a:xfrm>
            <a:custGeom>
              <a:avLst/>
              <a:gdLst/>
              <a:ahLst/>
              <a:cxnLst/>
              <a:rect l="l" t="t" r="r" b="b"/>
              <a:pathLst>
                <a:path w="145012" h="539781" extrusionOk="0">
                  <a:moveTo>
                    <a:pt x="47134" y="539782"/>
                  </a:moveTo>
                  <a:lnTo>
                    <a:pt x="145013" y="485299"/>
                  </a:lnTo>
                  <a:lnTo>
                    <a:pt x="97974" y="0"/>
                  </a:lnTo>
                  <a:lnTo>
                    <a:pt x="0" y="54578"/>
                  </a:lnTo>
                  <a:lnTo>
                    <a:pt x="47134" y="539782"/>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8" name="Google Shape;918;p19"/>
            <p:cNvSpPr/>
            <p:nvPr/>
          </p:nvSpPr>
          <p:spPr>
            <a:xfrm>
              <a:off x="5869087" y="3349699"/>
              <a:ext cx="97973" cy="104584"/>
            </a:xfrm>
            <a:custGeom>
              <a:avLst/>
              <a:gdLst/>
              <a:ahLst/>
              <a:cxnLst/>
              <a:rect l="l" t="t" r="r" b="b"/>
              <a:pathLst>
                <a:path w="97973" h="104584" extrusionOk="0">
                  <a:moveTo>
                    <a:pt x="0" y="54578"/>
                  </a:moveTo>
                  <a:lnTo>
                    <a:pt x="97974" y="0"/>
                  </a:lnTo>
                  <a:lnTo>
                    <a:pt x="86476" y="104584"/>
                  </a:lnTo>
                  <a:lnTo>
                    <a:pt x="0" y="54578"/>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9" name="Google Shape;919;p19"/>
            <p:cNvSpPr/>
            <p:nvPr/>
          </p:nvSpPr>
          <p:spPr>
            <a:xfrm>
              <a:off x="5939787" y="3382376"/>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5"/>
                    <a:pt x="31739" y="-14008"/>
                    <a:pt x="70606" y="8471"/>
                  </a:cubicBezTo>
                  <a:cubicBezTo>
                    <a:pt x="109472" y="30950"/>
                    <a:pt x="141211" y="91815"/>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0" name="Google Shape;920;p19"/>
            <p:cNvSpPr/>
            <p:nvPr/>
          </p:nvSpPr>
          <p:spPr>
            <a:xfrm>
              <a:off x="6031584" y="3326084"/>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4"/>
                    <a:pt x="31739" y="-14008"/>
                    <a:pt x="70606" y="8471"/>
                  </a:cubicBezTo>
                  <a:cubicBezTo>
                    <a:pt x="109472" y="30950"/>
                    <a:pt x="141211" y="92291"/>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1" name="Google Shape;921;p19"/>
            <p:cNvSpPr/>
            <p:nvPr/>
          </p:nvSpPr>
          <p:spPr>
            <a:xfrm>
              <a:off x="5273451" y="4003686"/>
              <a:ext cx="608559" cy="352234"/>
            </a:xfrm>
            <a:custGeom>
              <a:avLst/>
              <a:gdLst/>
              <a:ahLst/>
              <a:cxnLst/>
              <a:rect l="l" t="t" r="r" b="b"/>
              <a:pathLst>
                <a:path w="608559" h="352234" extrusionOk="0">
                  <a:moveTo>
                    <a:pt x="540709" y="352234"/>
                  </a:moveTo>
                  <a:lnTo>
                    <a:pt x="0" y="39529"/>
                  </a:lnTo>
                  <a:lnTo>
                    <a:pt x="67850" y="0"/>
                  </a:lnTo>
                  <a:lnTo>
                    <a:pt x="608559" y="312801"/>
                  </a:lnTo>
                  <a:lnTo>
                    <a:pt x="540709" y="352234"/>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2" name="Google Shape;922;p19"/>
            <p:cNvSpPr/>
            <p:nvPr/>
          </p:nvSpPr>
          <p:spPr>
            <a:xfrm>
              <a:off x="5480232" y="3303313"/>
              <a:ext cx="542799" cy="934592"/>
            </a:xfrm>
            <a:custGeom>
              <a:avLst/>
              <a:gdLst/>
              <a:ahLst/>
              <a:cxnLst/>
              <a:rect l="l" t="t" r="r" b="b"/>
              <a:pathLst>
                <a:path w="542799" h="934592" extrusionOk="0">
                  <a:moveTo>
                    <a:pt x="542800" y="934593"/>
                  </a:moveTo>
                  <a:lnTo>
                    <a:pt x="0" y="620458"/>
                  </a:lnTo>
                  <a:lnTo>
                    <a:pt x="67850" y="0"/>
                  </a:lnTo>
                  <a:lnTo>
                    <a:pt x="474950" y="235648"/>
                  </a:lnTo>
                  <a:lnTo>
                    <a:pt x="542800" y="9345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19"/>
            <p:cNvSpPr/>
            <p:nvPr/>
          </p:nvSpPr>
          <p:spPr>
            <a:xfrm>
              <a:off x="5339115" y="3381894"/>
              <a:ext cx="542894" cy="934592"/>
            </a:xfrm>
            <a:custGeom>
              <a:avLst/>
              <a:gdLst/>
              <a:ahLst/>
              <a:cxnLst/>
              <a:rect l="l" t="t" r="r" b="b"/>
              <a:pathLst>
                <a:path w="542894" h="934592" extrusionOk="0">
                  <a:moveTo>
                    <a:pt x="542895" y="934593"/>
                  </a:moveTo>
                  <a:lnTo>
                    <a:pt x="0" y="620458"/>
                  </a:lnTo>
                  <a:lnTo>
                    <a:pt x="67850" y="0"/>
                  </a:lnTo>
                  <a:lnTo>
                    <a:pt x="475045" y="235553"/>
                  </a:lnTo>
                  <a:lnTo>
                    <a:pt x="542895" y="93459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19"/>
            <p:cNvSpPr/>
            <p:nvPr/>
          </p:nvSpPr>
          <p:spPr>
            <a:xfrm>
              <a:off x="5814160" y="3538961"/>
              <a:ext cx="208871" cy="777525"/>
            </a:xfrm>
            <a:custGeom>
              <a:avLst/>
              <a:gdLst/>
              <a:ahLst/>
              <a:cxnLst/>
              <a:rect l="l" t="t" r="r" b="b"/>
              <a:pathLst>
                <a:path w="208871" h="777525" extrusionOk="0">
                  <a:moveTo>
                    <a:pt x="67850" y="777526"/>
                  </a:moveTo>
                  <a:lnTo>
                    <a:pt x="208871" y="698945"/>
                  </a:lnTo>
                  <a:lnTo>
                    <a:pt x="141021" y="0"/>
                  </a:lnTo>
                  <a:lnTo>
                    <a:pt x="0" y="78486"/>
                  </a:lnTo>
                  <a:lnTo>
                    <a:pt x="67850" y="77752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19"/>
            <p:cNvSpPr/>
            <p:nvPr/>
          </p:nvSpPr>
          <p:spPr>
            <a:xfrm>
              <a:off x="5406965" y="3303313"/>
              <a:ext cx="141116" cy="150685"/>
            </a:xfrm>
            <a:custGeom>
              <a:avLst/>
              <a:gdLst/>
              <a:ahLst/>
              <a:cxnLst/>
              <a:rect l="l" t="t" r="r" b="b"/>
              <a:pathLst>
                <a:path w="141116" h="150685" extrusionOk="0">
                  <a:moveTo>
                    <a:pt x="0" y="78581"/>
                  </a:moveTo>
                  <a:lnTo>
                    <a:pt x="141117" y="0"/>
                  </a:lnTo>
                  <a:lnTo>
                    <a:pt x="124582" y="150685"/>
                  </a:lnTo>
                  <a:lnTo>
                    <a:pt x="0" y="785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6" name="Google Shape;926;p19"/>
            <p:cNvSpPr/>
            <p:nvPr/>
          </p:nvSpPr>
          <p:spPr>
            <a:xfrm>
              <a:off x="5508835" y="3350470"/>
              <a:ext cx="203454" cy="206683"/>
            </a:xfrm>
            <a:custGeom>
              <a:avLst/>
              <a:gdLst/>
              <a:ahLst/>
              <a:cxnLst/>
              <a:rect l="l" t="t" r="r" b="b"/>
              <a:pathLst>
                <a:path w="203454" h="206683" extrusionOk="0">
                  <a:moveTo>
                    <a:pt x="203455" y="206684"/>
                  </a:moveTo>
                  <a:lnTo>
                    <a:pt x="178367" y="191730"/>
                  </a:lnTo>
                  <a:cubicBezTo>
                    <a:pt x="178367" y="133151"/>
                    <a:pt x="143967" y="65619"/>
                    <a:pt x="101775" y="41235"/>
                  </a:cubicBezTo>
                  <a:cubicBezTo>
                    <a:pt x="59582" y="16851"/>
                    <a:pt x="25087" y="44473"/>
                    <a:pt x="25087" y="103052"/>
                  </a:cubicBezTo>
                  <a:lnTo>
                    <a:pt x="0" y="88574"/>
                  </a:lnTo>
                  <a:cubicBezTo>
                    <a:pt x="0" y="13993"/>
                    <a:pt x="45613" y="-20297"/>
                    <a:pt x="101775" y="12374"/>
                  </a:cubicBezTo>
                  <a:cubicBezTo>
                    <a:pt x="157936" y="45045"/>
                    <a:pt x="203455" y="132103"/>
                    <a:pt x="203455" y="206684"/>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7" name="Google Shape;927;p19"/>
            <p:cNvSpPr/>
            <p:nvPr/>
          </p:nvSpPr>
          <p:spPr>
            <a:xfrm>
              <a:off x="5641209" y="3269779"/>
              <a:ext cx="203454" cy="206316"/>
            </a:xfrm>
            <a:custGeom>
              <a:avLst/>
              <a:gdLst/>
              <a:ahLst/>
              <a:cxnLst/>
              <a:rect l="l" t="t" r="r" b="b"/>
              <a:pathLst>
                <a:path w="203454" h="206316" extrusionOk="0">
                  <a:moveTo>
                    <a:pt x="203455" y="206317"/>
                  </a:moveTo>
                  <a:lnTo>
                    <a:pt x="178367" y="191744"/>
                  </a:lnTo>
                  <a:cubicBezTo>
                    <a:pt x="178367" y="133165"/>
                    <a:pt x="143967" y="65633"/>
                    <a:pt x="101775" y="41153"/>
                  </a:cubicBezTo>
                  <a:cubicBezTo>
                    <a:pt x="59582" y="16674"/>
                    <a:pt x="25088" y="44487"/>
                    <a:pt x="25088" y="103066"/>
                  </a:cubicBezTo>
                  <a:lnTo>
                    <a:pt x="0" y="88588"/>
                  </a:lnTo>
                  <a:cubicBezTo>
                    <a:pt x="0" y="13912"/>
                    <a:pt x="45708" y="-20283"/>
                    <a:pt x="101775" y="12388"/>
                  </a:cubicBezTo>
                  <a:cubicBezTo>
                    <a:pt x="157842" y="45059"/>
                    <a:pt x="203455" y="131641"/>
                    <a:pt x="203455" y="206317"/>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19"/>
            <p:cNvSpPr/>
            <p:nvPr/>
          </p:nvSpPr>
          <p:spPr>
            <a:xfrm>
              <a:off x="3370326" y="2746576"/>
              <a:ext cx="431236" cy="248888"/>
            </a:xfrm>
            <a:custGeom>
              <a:avLst/>
              <a:gdLst/>
              <a:ahLst/>
              <a:cxnLst/>
              <a:rect l="l" t="t" r="r" b="b"/>
              <a:pathLst>
                <a:path w="431236" h="248888" extrusionOk="0">
                  <a:moveTo>
                    <a:pt x="203170" y="248888"/>
                  </a:moveTo>
                  <a:lnTo>
                    <a:pt x="0" y="132016"/>
                  </a:lnTo>
                  <a:lnTo>
                    <a:pt x="228162" y="0"/>
                  </a:lnTo>
                  <a:lnTo>
                    <a:pt x="431237" y="116967"/>
                  </a:lnTo>
                  <a:lnTo>
                    <a:pt x="203170" y="248888"/>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9" name="Google Shape;929;p19"/>
            <p:cNvSpPr/>
            <p:nvPr/>
          </p:nvSpPr>
          <p:spPr>
            <a:xfrm>
              <a:off x="3388571" y="2474923"/>
              <a:ext cx="435798" cy="252221"/>
            </a:xfrm>
            <a:custGeom>
              <a:avLst/>
              <a:gdLst/>
              <a:ahLst/>
              <a:cxnLst/>
              <a:rect l="l" t="t" r="r" b="b"/>
              <a:pathLst>
                <a:path w="435798" h="252221" extrusionOk="0">
                  <a:moveTo>
                    <a:pt x="217899" y="252222"/>
                  </a:moveTo>
                  <a:lnTo>
                    <a:pt x="0" y="126111"/>
                  </a:lnTo>
                  <a:lnTo>
                    <a:pt x="217899" y="0"/>
                  </a:lnTo>
                  <a:lnTo>
                    <a:pt x="435798" y="126111"/>
                  </a:lnTo>
                  <a:lnTo>
                    <a:pt x="217899" y="2522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19"/>
            <p:cNvSpPr/>
            <p:nvPr/>
          </p:nvSpPr>
          <p:spPr>
            <a:xfrm>
              <a:off x="3606470" y="2623608"/>
              <a:ext cx="203169" cy="352710"/>
            </a:xfrm>
            <a:custGeom>
              <a:avLst/>
              <a:gdLst/>
              <a:ahLst/>
              <a:cxnLst/>
              <a:rect l="l" t="t" r="r" b="b"/>
              <a:pathLst>
                <a:path w="203169" h="352710" extrusionOk="0">
                  <a:moveTo>
                    <a:pt x="203170" y="235172"/>
                  </a:moveTo>
                  <a:lnTo>
                    <a:pt x="0" y="352711"/>
                  </a:lnTo>
                  <a:lnTo>
                    <a:pt x="0" y="117538"/>
                  </a:lnTo>
                  <a:lnTo>
                    <a:pt x="203170" y="0"/>
                  </a:lnTo>
                  <a:lnTo>
                    <a:pt x="203170" y="23517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19"/>
            <p:cNvSpPr/>
            <p:nvPr/>
          </p:nvSpPr>
          <p:spPr>
            <a:xfrm>
              <a:off x="3403301" y="2623608"/>
              <a:ext cx="203169" cy="352710"/>
            </a:xfrm>
            <a:custGeom>
              <a:avLst/>
              <a:gdLst/>
              <a:ahLst/>
              <a:cxnLst/>
              <a:rect l="l" t="t" r="r" b="b"/>
              <a:pathLst>
                <a:path w="203169" h="352710" extrusionOk="0">
                  <a:moveTo>
                    <a:pt x="203170" y="352711"/>
                  </a:moveTo>
                  <a:lnTo>
                    <a:pt x="0" y="235172"/>
                  </a:lnTo>
                  <a:lnTo>
                    <a:pt x="0" y="0"/>
                  </a:lnTo>
                  <a:lnTo>
                    <a:pt x="203170" y="117538"/>
                  </a:lnTo>
                  <a:lnTo>
                    <a:pt x="203170" y="35271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19"/>
            <p:cNvSpPr/>
            <p:nvPr/>
          </p:nvSpPr>
          <p:spPr>
            <a:xfrm>
              <a:off x="3403301" y="2623608"/>
              <a:ext cx="203169" cy="177736"/>
            </a:xfrm>
            <a:custGeom>
              <a:avLst/>
              <a:gdLst/>
              <a:ahLst/>
              <a:cxnLst/>
              <a:rect l="l" t="t" r="r" b="b"/>
              <a:pathLst>
                <a:path w="203169" h="177736" extrusionOk="0">
                  <a:moveTo>
                    <a:pt x="0" y="0"/>
                  </a:moveTo>
                  <a:lnTo>
                    <a:pt x="0" y="61532"/>
                  </a:lnTo>
                  <a:lnTo>
                    <a:pt x="203170" y="177737"/>
                  </a:lnTo>
                  <a:lnTo>
                    <a:pt x="203170" y="11782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19"/>
            <p:cNvSpPr/>
            <p:nvPr/>
          </p:nvSpPr>
          <p:spPr>
            <a:xfrm>
              <a:off x="3606470" y="2623608"/>
              <a:ext cx="203169" cy="177736"/>
            </a:xfrm>
            <a:custGeom>
              <a:avLst/>
              <a:gdLst/>
              <a:ahLst/>
              <a:cxnLst/>
              <a:rect l="l" t="t" r="r" b="b"/>
              <a:pathLst>
                <a:path w="203169" h="177736" extrusionOk="0">
                  <a:moveTo>
                    <a:pt x="203170" y="0"/>
                  </a:moveTo>
                  <a:lnTo>
                    <a:pt x="203170" y="65913"/>
                  </a:lnTo>
                  <a:lnTo>
                    <a:pt x="0" y="177737"/>
                  </a:lnTo>
                  <a:lnTo>
                    <a:pt x="0" y="117824"/>
                  </a:lnTo>
                  <a:lnTo>
                    <a:pt x="20317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4" name="Google Shape;934;p19"/>
            <p:cNvSpPr/>
            <p:nvPr/>
          </p:nvSpPr>
          <p:spPr>
            <a:xfrm>
              <a:off x="3388571" y="2601034"/>
              <a:ext cx="217899" cy="189547"/>
            </a:xfrm>
            <a:custGeom>
              <a:avLst/>
              <a:gdLst/>
              <a:ahLst/>
              <a:cxnLst/>
              <a:rect l="l" t="t" r="r" b="b"/>
              <a:pathLst>
                <a:path w="217899" h="189547" extrusionOk="0">
                  <a:moveTo>
                    <a:pt x="0" y="0"/>
                  </a:moveTo>
                  <a:lnTo>
                    <a:pt x="0" y="65151"/>
                  </a:lnTo>
                  <a:lnTo>
                    <a:pt x="217899" y="189547"/>
                  </a:lnTo>
                  <a:lnTo>
                    <a:pt x="217899" y="1261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5" name="Google Shape;935;p19"/>
            <p:cNvSpPr/>
            <p:nvPr/>
          </p:nvSpPr>
          <p:spPr>
            <a:xfrm>
              <a:off x="3606470" y="2601034"/>
              <a:ext cx="217899" cy="189547"/>
            </a:xfrm>
            <a:custGeom>
              <a:avLst/>
              <a:gdLst/>
              <a:ahLst/>
              <a:cxnLst/>
              <a:rect l="l" t="t" r="r" b="b"/>
              <a:pathLst>
                <a:path w="217899" h="189547" extrusionOk="0">
                  <a:moveTo>
                    <a:pt x="0" y="189547"/>
                  </a:moveTo>
                  <a:lnTo>
                    <a:pt x="217899" y="70295"/>
                  </a:lnTo>
                  <a:lnTo>
                    <a:pt x="217899" y="0"/>
                  </a:lnTo>
                  <a:lnTo>
                    <a:pt x="0" y="126111"/>
                  </a:lnTo>
                  <a:lnTo>
                    <a:pt x="0" y="189547"/>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6" name="Google Shape;936;p19"/>
            <p:cNvSpPr/>
            <p:nvPr/>
          </p:nvSpPr>
          <p:spPr>
            <a:xfrm>
              <a:off x="6048784" y="4120462"/>
              <a:ext cx="389804" cy="224885"/>
            </a:xfrm>
            <a:custGeom>
              <a:avLst/>
              <a:gdLst/>
              <a:ahLst/>
              <a:cxnLst/>
              <a:rect l="l" t="t" r="r" b="b"/>
              <a:pathLst>
                <a:path w="389804" h="224885" extrusionOk="0">
                  <a:moveTo>
                    <a:pt x="183404" y="224885"/>
                  </a:moveTo>
                  <a:lnTo>
                    <a:pt x="0" y="119444"/>
                  </a:lnTo>
                  <a:lnTo>
                    <a:pt x="206401" y="0"/>
                  </a:lnTo>
                  <a:lnTo>
                    <a:pt x="389805" y="105537"/>
                  </a:lnTo>
                  <a:lnTo>
                    <a:pt x="183404" y="22488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7" name="Google Shape;937;p19"/>
            <p:cNvSpPr/>
            <p:nvPr/>
          </p:nvSpPr>
          <p:spPr>
            <a:xfrm>
              <a:off x="6065699" y="3875193"/>
              <a:ext cx="393415" cy="227647"/>
            </a:xfrm>
            <a:custGeom>
              <a:avLst/>
              <a:gdLst/>
              <a:ahLst/>
              <a:cxnLst/>
              <a:rect l="l" t="t" r="r" b="b"/>
              <a:pathLst>
                <a:path w="393415" h="227647" extrusionOk="0">
                  <a:moveTo>
                    <a:pt x="196708" y="227647"/>
                  </a:moveTo>
                  <a:lnTo>
                    <a:pt x="0" y="113824"/>
                  </a:lnTo>
                  <a:lnTo>
                    <a:pt x="196708" y="0"/>
                  </a:lnTo>
                  <a:lnTo>
                    <a:pt x="393416" y="113824"/>
                  </a:lnTo>
                  <a:lnTo>
                    <a:pt x="196708" y="227647"/>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8" name="Google Shape;938;p19"/>
            <p:cNvSpPr/>
            <p:nvPr/>
          </p:nvSpPr>
          <p:spPr>
            <a:xfrm>
              <a:off x="6262407" y="4009401"/>
              <a:ext cx="183404" cy="318420"/>
            </a:xfrm>
            <a:custGeom>
              <a:avLst/>
              <a:gdLst/>
              <a:ahLst/>
              <a:cxnLst/>
              <a:rect l="l" t="t" r="r" b="b"/>
              <a:pathLst>
                <a:path w="183404" h="318420" extrusionOk="0">
                  <a:moveTo>
                    <a:pt x="183404" y="212312"/>
                  </a:moveTo>
                  <a:lnTo>
                    <a:pt x="0" y="318421"/>
                  </a:lnTo>
                  <a:lnTo>
                    <a:pt x="0" y="106109"/>
                  </a:lnTo>
                  <a:lnTo>
                    <a:pt x="183404" y="0"/>
                  </a:lnTo>
                  <a:lnTo>
                    <a:pt x="183404" y="21231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9" name="Google Shape;939;p19"/>
            <p:cNvSpPr/>
            <p:nvPr/>
          </p:nvSpPr>
          <p:spPr>
            <a:xfrm>
              <a:off x="6079003" y="4009401"/>
              <a:ext cx="183403" cy="318420"/>
            </a:xfrm>
            <a:custGeom>
              <a:avLst/>
              <a:gdLst/>
              <a:ahLst/>
              <a:cxnLst/>
              <a:rect l="l" t="t" r="r" b="b"/>
              <a:pathLst>
                <a:path w="183403" h="318420" extrusionOk="0">
                  <a:moveTo>
                    <a:pt x="183404" y="318421"/>
                  </a:moveTo>
                  <a:lnTo>
                    <a:pt x="0" y="212312"/>
                  </a:lnTo>
                  <a:lnTo>
                    <a:pt x="0" y="0"/>
                  </a:lnTo>
                  <a:lnTo>
                    <a:pt x="183404" y="106109"/>
                  </a:lnTo>
                  <a:lnTo>
                    <a:pt x="183404" y="31842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19"/>
            <p:cNvSpPr/>
            <p:nvPr/>
          </p:nvSpPr>
          <p:spPr>
            <a:xfrm>
              <a:off x="6079003" y="4009401"/>
              <a:ext cx="183403" cy="160496"/>
            </a:xfrm>
            <a:custGeom>
              <a:avLst/>
              <a:gdLst/>
              <a:ahLst/>
              <a:cxnLst/>
              <a:rect l="l" t="t" r="r" b="b"/>
              <a:pathLst>
                <a:path w="183403" h="160496" extrusionOk="0">
                  <a:moveTo>
                    <a:pt x="0" y="0"/>
                  </a:moveTo>
                  <a:lnTo>
                    <a:pt x="0" y="55531"/>
                  </a:lnTo>
                  <a:lnTo>
                    <a:pt x="183404" y="160496"/>
                  </a:lnTo>
                  <a:lnTo>
                    <a:pt x="183404" y="10639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19"/>
            <p:cNvSpPr/>
            <p:nvPr/>
          </p:nvSpPr>
          <p:spPr>
            <a:xfrm>
              <a:off x="6262407" y="4009401"/>
              <a:ext cx="183404" cy="160496"/>
            </a:xfrm>
            <a:custGeom>
              <a:avLst/>
              <a:gdLst/>
              <a:ahLst/>
              <a:cxnLst/>
              <a:rect l="l" t="t" r="r" b="b"/>
              <a:pathLst>
                <a:path w="183404" h="160496" extrusionOk="0">
                  <a:moveTo>
                    <a:pt x="183404" y="0"/>
                  </a:moveTo>
                  <a:lnTo>
                    <a:pt x="183404" y="59531"/>
                  </a:lnTo>
                  <a:lnTo>
                    <a:pt x="0" y="160496"/>
                  </a:lnTo>
                  <a:lnTo>
                    <a:pt x="0" y="106394"/>
                  </a:lnTo>
                  <a:lnTo>
                    <a:pt x="183404"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19"/>
            <p:cNvSpPr/>
            <p:nvPr/>
          </p:nvSpPr>
          <p:spPr>
            <a:xfrm>
              <a:off x="6065699" y="3989017"/>
              <a:ext cx="196707" cy="171164"/>
            </a:xfrm>
            <a:custGeom>
              <a:avLst/>
              <a:gdLst/>
              <a:ahLst/>
              <a:cxnLst/>
              <a:rect l="l" t="t" r="r" b="b"/>
              <a:pathLst>
                <a:path w="196707" h="171164" extrusionOk="0">
                  <a:moveTo>
                    <a:pt x="0" y="0"/>
                  </a:moveTo>
                  <a:lnTo>
                    <a:pt x="0" y="58864"/>
                  </a:lnTo>
                  <a:lnTo>
                    <a:pt x="196708" y="171164"/>
                  </a:lnTo>
                  <a:lnTo>
                    <a:pt x="196708" y="113824"/>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3" name="Google Shape;943;p19"/>
            <p:cNvSpPr/>
            <p:nvPr/>
          </p:nvSpPr>
          <p:spPr>
            <a:xfrm>
              <a:off x="6262407" y="3989017"/>
              <a:ext cx="196708" cy="171164"/>
            </a:xfrm>
            <a:custGeom>
              <a:avLst/>
              <a:gdLst/>
              <a:ahLst/>
              <a:cxnLst/>
              <a:rect l="l" t="t" r="r" b="b"/>
              <a:pathLst>
                <a:path w="196708" h="171164" extrusionOk="0">
                  <a:moveTo>
                    <a:pt x="0" y="171164"/>
                  </a:moveTo>
                  <a:lnTo>
                    <a:pt x="196708" y="63437"/>
                  </a:lnTo>
                  <a:lnTo>
                    <a:pt x="196708" y="0"/>
                  </a:lnTo>
                  <a:lnTo>
                    <a:pt x="0" y="113824"/>
                  </a:lnTo>
                  <a:lnTo>
                    <a:pt x="0" y="171164"/>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4" name="Google Shape;944;p19"/>
            <p:cNvSpPr/>
            <p:nvPr/>
          </p:nvSpPr>
          <p:spPr>
            <a:xfrm>
              <a:off x="3676221" y="3054710"/>
              <a:ext cx="439504" cy="254317"/>
            </a:xfrm>
            <a:custGeom>
              <a:avLst/>
              <a:gdLst/>
              <a:ahLst/>
              <a:cxnLst/>
              <a:rect l="l" t="t" r="r" b="b"/>
              <a:pathLst>
                <a:path w="439504" h="254317" extrusionOk="0">
                  <a:moveTo>
                    <a:pt x="390470" y="254317"/>
                  </a:moveTo>
                  <a:lnTo>
                    <a:pt x="0" y="28480"/>
                  </a:lnTo>
                  <a:lnTo>
                    <a:pt x="49034" y="0"/>
                  </a:lnTo>
                  <a:lnTo>
                    <a:pt x="439504" y="225838"/>
                  </a:lnTo>
                  <a:lnTo>
                    <a:pt x="390470" y="25431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5" name="Google Shape;945;p19"/>
            <p:cNvSpPr/>
            <p:nvPr/>
          </p:nvSpPr>
          <p:spPr>
            <a:xfrm>
              <a:off x="3825510" y="2548837"/>
              <a:ext cx="392085" cy="674941"/>
            </a:xfrm>
            <a:custGeom>
              <a:avLst/>
              <a:gdLst/>
              <a:ahLst/>
              <a:cxnLst/>
              <a:rect l="l" t="t" r="r" b="b"/>
              <a:pathLst>
                <a:path w="392085" h="674941" extrusionOk="0">
                  <a:moveTo>
                    <a:pt x="392085" y="674942"/>
                  </a:moveTo>
                  <a:lnTo>
                    <a:pt x="0" y="448056"/>
                  </a:lnTo>
                  <a:lnTo>
                    <a:pt x="49034" y="0"/>
                  </a:lnTo>
                  <a:lnTo>
                    <a:pt x="343051" y="170212"/>
                  </a:lnTo>
                  <a:lnTo>
                    <a:pt x="392085" y="674942"/>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6" name="Google Shape;946;p19"/>
            <p:cNvSpPr/>
            <p:nvPr/>
          </p:nvSpPr>
          <p:spPr>
            <a:xfrm>
              <a:off x="3723640" y="2605606"/>
              <a:ext cx="392085" cy="674941"/>
            </a:xfrm>
            <a:custGeom>
              <a:avLst/>
              <a:gdLst/>
              <a:ahLst/>
              <a:cxnLst/>
              <a:rect l="l" t="t" r="r" b="b"/>
              <a:pathLst>
                <a:path w="392085" h="674941" extrusionOk="0">
                  <a:moveTo>
                    <a:pt x="392085" y="674942"/>
                  </a:moveTo>
                  <a:lnTo>
                    <a:pt x="0" y="448056"/>
                  </a:lnTo>
                  <a:lnTo>
                    <a:pt x="49034" y="0"/>
                  </a:lnTo>
                  <a:lnTo>
                    <a:pt x="343051" y="170117"/>
                  </a:lnTo>
                  <a:lnTo>
                    <a:pt x="392085" y="674942"/>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7" name="Google Shape;947;p19"/>
            <p:cNvSpPr/>
            <p:nvPr/>
          </p:nvSpPr>
          <p:spPr>
            <a:xfrm>
              <a:off x="4066691" y="2719049"/>
              <a:ext cx="150904" cy="561498"/>
            </a:xfrm>
            <a:custGeom>
              <a:avLst/>
              <a:gdLst/>
              <a:ahLst/>
              <a:cxnLst/>
              <a:rect l="l" t="t" r="r" b="b"/>
              <a:pathLst>
                <a:path w="150904" h="561498" extrusionOk="0">
                  <a:moveTo>
                    <a:pt x="49034" y="561499"/>
                  </a:moveTo>
                  <a:lnTo>
                    <a:pt x="150904" y="504730"/>
                  </a:lnTo>
                  <a:lnTo>
                    <a:pt x="101870" y="0"/>
                  </a:lnTo>
                  <a:lnTo>
                    <a:pt x="0" y="56674"/>
                  </a:lnTo>
                  <a:lnTo>
                    <a:pt x="49034" y="561499"/>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8" name="Google Shape;948;p19"/>
            <p:cNvSpPr/>
            <p:nvPr/>
          </p:nvSpPr>
          <p:spPr>
            <a:xfrm>
              <a:off x="3772674" y="2548837"/>
              <a:ext cx="101869" cy="108775"/>
            </a:xfrm>
            <a:custGeom>
              <a:avLst/>
              <a:gdLst/>
              <a:ahLst/>
              <a:cxnLst/>
              <a:rect l="l" t="t" r="r" b="b"/>
              <a:pathLst>
                <a:path w="101869" h="108775" extrusionOk="0">
                  <a:moveTo>
                    <a:pt x="0" y="56769"/>
                  </a:moveTo>
                  <a:lnTo>
                    <a:pt x="101870" y="0"/>
                  </a:lnTo>
                  <a:lnTo>
                    <a:pt x="89992" y="108775"/>
                  </a:lnTo>
                  <a:lnTo>
                    <a:pt x="0" y="56769"/>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9" name="Google Shape;949;p19"/>
            <p:cNvSpPr/>
            <p:nvPr/>
          </p:nvSpPr>
          <p:spPr>
            <a:xfrm>
              <a:off x="3846226" y="2583526"/>
              <a:ext cx="146913" cy="149048"/>
            </a:xfrm>
            <a:custGeom>
              <a:avLst/>
              <a:gdLst/>
              <a:ahLst/>
              <a:cxnLst/>
              <a:rect l="l" t="t" r="r" b="b"/>
              <a:pathLst>
                <a:path w="146913" h="149048" extrusionOk="0">
                  <a:moveTo>
                    <a:pt x="146913" y="149049"/>
                  </a:moveTo>
                  <a:lnTo>
                    <a:pt x="128858" y="138571"/>
                  </a:lnTo>
                  <a:cubicBezTo>
                    <a:pt x="128858" y="96185"/>
                    <a:pt x="103961" y="47417"/>
                    <a:pt x="73457" y="29796"/>
                  </a:cubicBezTo>
                  <a:cubicBezTo>
                    <a:pt x="42953" y="12175"/>
                    <a:pt x="18150" y="32177"/>
                    <a:pt x="18150" y="74468"/>
                  </a:cubicBezTo>
                  <a:lnTo>
                    <a:pt x="0" y="63991"/>
                  </a:lnTo>
                  <a:cubicBezTo>
                    <a:pt x="0" y="10174"/>
                    <a:pt x="32975" y="-14591"/>
                    <a:pt x="73457" y="8841"/>
                  </a:cubicBezTo>
                  <a:cubicBezTo>
                    <a:pt x="113939" y="32272"/>
                    <a:pt x="146913" y="94756"/>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0" name="Google Shape;950;p19"/>
            <p:cNvSpPr/>
            <p:nvPr/>
          </p:nvSpPr>
          <p:spPr>
            <a:xfrm>
              <a:off x="3941824" y="2524566"/>
              <a:ext cx="146913" cy="149048"/>
            </a:xfrm>
            <a:custGeom>
              <a:avLst/>
              <a:gdLst/>
              <a:ahLst/>
              <a:cxnLst/>
              <a:rect l="l" t="t" r="r" b="b"/>
              <a:pathLst>
                <a:path w="146913" h="149048" extrusionOk="0">
                  <a:moveTo>
                    <a:pt x="146913" y="149049"/>
                  </a:moveTo>
                  <a:lnTo>
                    <a:pt x="128858" y="138571"/>
                  </a:lnTo>
                  <a:cubicBezTo>
                    <a:pt x="128858" y="96280"/>
                    <a:pt x="103961" y="47417"/>
                    <a:pt x="73457" y="29796"/>
                  </a:cubicBezTo>
                  <a:cubicBezTo>
                    <a:pt x="42953" y="12175"/>
                    <a:pt x="18150" y="32177"/>
                    <a:pt x="18150" y="74468"/>
                  </a:cubicBezTo>
                  <a:lnTo>
                    <a:pt x="0" y="63991"/>
                  </a:lnTo>
                  <a:cubicBezTo>
                    <a:pt x="0" y="10174"/>
                    <a:pt x="32975" y="-14591"/>
                    <a:pt x="73457" y="8841"/>
                  </a:cubicBezTo>
                  <a:cubicBezTo>
                    <a:pt x="113939" y="32272"/>
                    <a:pt x="146913" y="95137"/>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19"/>
            <p:cNvSpPr/>
            <p:nvPr/>
          </p:nvSpPr>
          <p:spPr>
            <a:xfrm>
              <a:off x="2533225" y="4605761"/>
              <a:ext cx="828643" cy="479488"/>
            </a:xfrm>
            <a:custGeom>
              <a:avLst/>
              <a:gdLst/>
              <a:ahLst/>
              <a:cxnLst/>
              <a:rect l="l" t="t" r="r" b="b"/>
              <a:pathLst>
                <a:path w="828643" h="479488" extrusionOk="0">
                  <a:moveTo>
                    <a:pt x="828644" y="239744"/>
                  </a:moveTo>
                  <a:cubicBezTo>
                    <a:pt x="828644" y="372151"/>
                    <a:pt x="643146" y="479489"/>
                    <a:pt x="414322" y="479489"/>
                  </a:cubicBezTo>
                  <a:cubicBezTo>
                    <a:pt x="185498" y="479489"/>
                    <a:pt x="0" y="372151"/>
                    <a:pt x="0" y="239744"/>
                  </a:cubicBezTo>
                  <a:cubicBezTo>
                    <a:pt x="0" y="107337"/>
                    <a:pt x="185498" y="0"/>
                    <a:pt x="414322" y="0"/>
                  </a:cubicBezTo>
                  <a:cubicBezTo>
                    <a:pt x="643146" y="0"/>
                    <a:pt x="828644" y="107337"/>
                    <a:pt x="828644" y="23974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2" name="Google Shape;952;p19"/>
            <p:cNvSpPr/>
            <p:nvPr/>
          </p:nvSpPr>
          <p:spPr>
            <a:xfrm>
              <a:off x="2599924" y="3049662"/>
              <a:ext cx="198618" cy="433482"/>
            </a:xfrm>
            <a:custGeom>
              <a:avLst/>
              <a:gdLst/>
              <a:ahLst/>
              <a:cxnLst/>
              <a:rect l="l" t="t" r="r" b="b"/>
              <a:pathLst>
                <a:path w="198618" h="433482" extrusionOk="0">
                  <a:moveTo>
                    <a:pt x="43818" y="0"/>
                  </a:moveTo>
                  <a:cubicBezTo>
                    <a:pt x="39161" y="40386"/>
                    <a:pt x="-8828" y="214503"/>
                    <a:pt x="1435" y="274130"/>
                  </a:cubicBezTo>
                  <a:cubicBezTo>
                    <a:pt x="11698" y="333756"/>
                    <a:pt x="175811" y="433483"/>
                    <a:pt x="175811" y="433483"/>
                  </a:cubicBezTo>
                  <a:lnTo>
                    <a:pt x="198618" y="331375"/>
                  </a:lnTo>
                  <a:lnTo>
                    <a:pt x="107676" y="242221"/>
                  </a:lnTo>
                  <a:lnTo>
                    <a:pt x="132289" y="73438"/>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3" name="Google Shape;953;p19"/>
            <p:cNvSpPr/>
            <p:nvPr/>
          </p:nvSpPr>
          <p:spPr>
            <a:xfrm>
              <a:off x="2627967" y="2871431"/>
              <a:ext cx="142827" cy="275330"/>
            </a:xfrm>
            <a:custGeom>
              <a:avLst/>
              <a:gdLst/>
              <a:ahLst/>
              <a:cxnLst/>
              <a:rect l="l" t="t" r="r" b="b"/>
              <a:pathLst>
                <a:path w="142827" h="275330" extrusionOk="0">
                  <a:moveTo>
                    <a:pt x="142827" y="6685"/>
                  </a:moveTo>
                  <a:cubicBezTo>
                    <a:pt x="109783" y="-8688"/>
                    <a:pt x="70489" y="3237"/>
                    <a:pt x="51505" y="34403"/>
                  </a:cubicBezTo>
                  <a:cubicBezTo>
                    <a:pt x="27368" y="74408"/>
                    <a:pt x="2281" y="211949"/>
                    <a:pt x="0" y="235381"/>
                  </a:cubicBezTo>
                  <a:cubicBezTo>
                    <a:pt x="0" y="235381"/>
                    <a:pt x="33925" y="282339"/>
                    <a:pt x="84670" y="27443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4" name="Google Shape;954;p19"/>
            <p:cNvSpPr/>
            <p:nvPr/>
          </p:nvSpPr>
          <p:spPr>
            <a:xfrm>
              <a:off x="2942472" y="4777576"/>
              <a:ext cx="307903" cy="173671"/>
            </a:xfrm>
            <a:custGeom>
              <a:avLst/>
              <a:gdLst/>
              <a:ahLst/>
              <a:cxnLst/>
              <a:rect l="l" t="t" r="r" b="b"/>
              <a:pathLst>
                <a:path w="307903" h="173671" extrusionOk="0">
                  <a:moveTo>
                    <a:pt x="15623" y="41640"/>
                  </a:moveTo>
                  <a:cubicBezTo>
                    <a:pt x="51311" y="51556"/>
                    <a:pt x="89465" y="46936"/>
                    <a:pt x="121769" y="28781"/>
                  </a:cubicBezTo>
                  <a:cubicBezTo>
                    <a:pt x="147332" y="29543"/>
                    <a:pt x="286167" y="-29988"/>
                    <a:pt x="305078" y="20018"/>
                  </a:cubicBezTo>
                  <a:cubicBezTo>
                    <a:pt x="321613" y="63833"/>
                    <a:pt x="261555" y="104410"/>
                    <a:pt x="229056" y="112221"/>
                  </a:cubicBezTo>
                  <a:cubicBezTo>
                    <a:pt x="158925" y="129270"/>
                    <a:pt x="107040" y="164322"/>
                    <a:pt x="78911" y="170228"/>
                  </a:cubicBezTo>
                  <a:cubicBezTo>
                    <a:pt x="57910" y="174705"/>
                    <a:pt x="30732" y="177562"/>
                    <a:pt x="14007" y="160703"/>
                  </a:cubicBezTo>
                  <a:cubicBezTo>
                    <a:pt x="-5759" y="141176"/>
                    <a:pt x="-4048" y="67834"/>
                    <a:pt x="15623" y="4164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19"/>
            <p:cNvSpPr/>
            <p:nvPr/>
          </p:nvSpPr>
          <p:spPr>
            <a:xfrm>
              <a:off x="2947261" y="4806358"/>
              <a:ext cx="303072" cy="144889"/>
            </a:xfrm>
            <a:custGeom>
              <a:avLst/>
              <a:gdLst/>
              <a:ahLst/>
              <a:cxnLst/>
              <a:rect l="l" t="t" r="r" b="b"/>
              <a:pathLst>
                <a:path w="303072" h="144889" extrusionOk="0">
                  <a:moveTo>
                    <a:pt x="74407" y="129349"/>
                  </a:moveTo>
                  <a:cubicBezTo>
                    <a:pt x="102915" y="123349"/>
                    <a:pt x="154420" y="88297"/>
                    <a:pt x="224551" y="71247"/>
                  </a:cubicBezTo>
                  <a:cubicBezTo>
                    <a:pt x="251539" y="64770"/>
                    <a:pt x="297913" y="35243"/>
                    <a:pt x="302569" y="0"/>
                  </a:cubicBezTo>
                  <a:cubicBezTo>
                    <a:pt x="308841" y="40386"/>
                    <a:pt x="255055" y="76200"/>
                    <a:pt x="224551" y="83439"/>
                  </a:cubicBezTo>
                  <a:cubicBezTo>
                    <a:pt x="154420" y="100489"/>
                    <a:pt x="102535" y="135541"/>
                    <a:pt x="74407" y="141446"/>
                  </a:cubicBezTo>
                  <a:cubicBezTo>
                    <a:pt x="53406" y="145923"/>
                    <a:pt x="26228" y="148780"/>
                    <a:pt x="9503" y="131921"/>
                  </a:cubicBezTo>
                  <a:cubicBezTo>
                    <a:pt x="5060" y="127130"/>
                    <a:pt x="1805" y="121348"/>
                    <a:pt x="0" y="115062"/>
                  </a:cubicBezTo>
                  <a:cubicBezTo>
                    <a:pt x="24707" y="136017"/>
                    <a:pt x="53406" y="133731"/>
                    <a:pt x="74407" y="12934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6" name="Google Shape;956;p19"/>
            <p:cNvSpPr/>
            <p:nvPr/>
          </p:nvSpPr>
          <p:spPr>
            <a:xfrm>
              <a:off x="2717232" y="4676188"/>
              <a:ext cx="307831" cy="173712"/>
            </a:xfrm>
            <a:custGeom>
              <a:avLst/>
              <a:gdLst/>
              <a:ahLst/>
              <a:cxnLst/>
              <a:rect l="l" t="t" r="r" b="b"/>
              <a:pathLst>
                <a:path w="307831" h="173712" extrusionOk="0">
                  <a:moveTo>
                    <a:pt x="15552" y="41682"/>
                  </a:moveTo>
                  <a:cubicBezTo>
                    <a:pt x="51240" y="51598"/>
                    <a:pt x="89394" y="46978"/>
                    <a:pt x="121698" y="28823"/>
                  </a:cubicBezTo>
                  <a:cubicBezTo>
                    <a:pt x="147260" y="29585"/>
                    <a:pt x="286096" y="-30041"/>
                    <a:pt x="305007" y="20060"/>
                  </a:cubicBezTo>
                  <a:cubicBezTo>
                    <a:pt x="321542" y="63875"/>
                    <a:pt x="261484" y="104452"/>
                    <a:pt x="228984" y="112262"/>
                  </a:cubicBezTo>
                  <a:cubicBezTo>
                    <a:pt x="158854" y="129312"/>
                    <a:pt x="106969" y="164364"/>
                    <a:pt x="78840" y="170269"/>
                  </a:cubicBezTo>
                  <a:cubicBezTo>
                    <a:pt x="57839" y="174746"/>
                    <a:pt x="30661" y="177604"/>
                    <a:pt x="13936" y="160744"/>
                  </a:cubicBezTo>
                  <a:cubicBezTo>
                    <a:pt x="-5735" y="141218"/>
                    <a:pt x="-4024" y="67781"/>
                    <a:pt x="15552" y="4168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7" name="Google Shape;957;p19"/>
            <p:cNvSpPr/>
            <p:nvPr/>
          </p:nvSpPr>
          <p:spPr>
            <a:xfrm>
              <a:off x="2722045" y="4705011"/>
              <a:ext cx="303068" cy="144889"/>
            </a:xfrm>
            <a:custGeom>
              <a:avLst/>
              <a:gdLst/>
              <a:ahLst/>
              <a:cxnLst/>
              <a:rect l="l" t="t" r="r" b="b"/>
              <a:pathLst>
                <a:path w="303068" h="144889" extrusionOk="0">
                  <a:moveTo>
                    <a:pt x="74407" y="129254"/>
                  </a:moveTo>
                  <a:cubicBezTo>
                    <a:pt x="102915" y="123349"/>
                    <a:pt x="154420" y="88297"/>
                    <a:pt x="224551" y="71247"/>
                  </a:cubicBezTo>
                  <a:cubicBezTo>
                    <a:pt x="251539" y="64770"/>
                    <a:pt x="297913" y="35147"/>
                    <a:pt x="302569" y="0"/>
                  </a:cubicBezTo>
                  <a:cubicBezTo>
                    <a:pt x="308841" y="40386"/>
                    <a:pt x="254580" y="76200"/>
                    <a:pt x="224551" y="83439"/>
                  </a:cubicBezTo>
                  <a:cubicBezTo>
                    <a:pt x="154420" y="100489"/>
                    <a:pt x="102535" y="135541"/>
                    <a:pt x="74407" y="141446"/>
                  </a:cubicBezTo>
                  <a:cubicBezTo>
                    <a:pt x="53406" y="145923"/>
                    <a:pt x="26228" y="148781"/>
                    <a:pt x="9503" y="131921"/>
                  </a:cubicBezTo>
                  <a:cubicBezTo>
                    <a:pt x="5040" y="127178"/>
                    <a:pt x="1781" y="121425"/>
                    <a:pt x="0" y="115158"/>
                  </a:cubicBezTo>
                  <a:cubicBezTo>
                    <a:pt x="24707" y="135827"/>
                    <a:pt x="53406" y="133731"/>
                    <a:pt x="74407" y="12925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8" name="Google Shape;958;p19"/>
            <p:cNvSpPr/>
            <p:nvPr/>
          </p:nvSpPr>
          <p:spPr>
            <a:xfrm>
              <a:off x="2717265" y="3551725"/>
              <a:ext cx="450461" cy="1274557"/>
            </a:xfrm>
            <a:custGeom>
              <a:avLst/>
              <a:gdLst/>
              <a:ahLst/>
              <a:cxnLst/>
              <a:rect l="l" t="t" r="r" b="b"/>
              <a:pathLst>
                <a:path w="450461" h="1274557" extrusionOk="0">
                  <a:moveTo>
                    <a:pt x="12857" y="788003"/>
                  </a:moveTo>
                  <a:cubicBezTo>
                    <a:pt x="18809" y="736320"/>
                    <a:pt x="29529" y="685305"/>
                    <a:pt x="44882" y="635603"/>
                  </a:cubicBezTo>
                  <a:cubicBezTo>
                    <a:pt x="44882" y="635603"/>
                    <a:pt x="35379" y="504063"/>
                    <a:pt x="30532" y="379381"/>
                  </a:cubicBezTo>
                  <a:cubicBezTo>
                    <a:pt x="25021" y="238125"/>
                    <a:pt x="-23919" y="113157"/>
                    <a:pt x="14758" y="0"/>
                  </a:cubicBezTo>
                  <a:lnTo>
                    <a:pt x="450461" y="97155"/>
                  </a:lnTo>
                  <a:cubicBezTo>
                    <a:pt x="450461" y="97155"/>
                    <a:pt x="424138" y="661606"/>
                    <a:pt x="418247" y="729901"/>
                  </a:cubicBezTo>
                  <a:cubicBezTo>
                    <a:pt x="415050" y="783088"/>
                    <a:pt x="408543" y="836019"/>
                    <a:pt x="398766" y="888397"/>
                  </a:cubicBezTo>
                  <a:cubicBezTo>
                    <a:pt x="378810" y="997934"/>
                    <a:pt x="346500" y="1258538"/>
                    <a:pt x="346500" y="1258538"/>
                  </a:cubicBezTo>
                  <a:cubicBezTo>
                    <a:pt x="300412" y="1285304"/>
                    <a:pt x="239974" y="1270445"/>
                    <a:pt x="239974" y="1270445"/>
                  </a:cubicBezTo>
                  <a:cubicBezTo>
                    <a:pt x="239974" y="1270445"/>
                    <a:pt x="243300" y="940975"/>
                    <a:pt x="246246" y="862013"/>
                  </a:cubicBezTo>
                  <a:cubicBezTo>
                    <a:pt x="249857" y="765620"/>
                    <a:pt x="252803" y="772954"/>
                    <a:pt x="252803" y="772954"/>
                  </a:cubicBezTo>
                  <a:lnTo>
                    <a:pt x="238454" y="533400"/>
                  </a:lnTo>
                  <a:lnTo>
                    <a:pt x="228951" y="413956"/>
                  </a:lnTo>
                  <a:cubicBezTo>
                    <a:pt x="228951" y="413956"/>
                    <a:pt x="216882" y="501587"/>
                    <a:pt x="209090" y="579882"/>
                  </a:cubicBezTo>
                  <a:cubicBezTo>
                    <a:pt x="202248" y="648176"/>
                    <a:pt x="185808" y="709898"/>
                    <a:pt x="167373" y="837057"/>
                  </a:cubicBezTo>
                  <a:cubicBezTo>
                    <a:pt x="151503" y="947261"/>
                    <a:pt x="125655" y="1168813"/>
                    <a:pt x="125655" y="1168813"/>
                  </a:cubicBezTo>
                  <a:cubicBezTo>
                    <a:pt x="79567" y="1195673"/>
                    <a:pt x="17038" y="1173385"/>
                    <a:pt x="17038" y="1173385"/>
                  </a:cubicBezTo>
                  <a:cubicBezTo>
                    <a:pt x="17038" y="1173385"/>
                    <a:pt x="314" y="883634"/>
                    <a:pt x="12857" y="7880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9" name="Google Shape;959;p19"/>
            <p:cNvSpPr/>
            <p:nvPr/>
          </p:nvSpPr>
          <p:spPr>
            <a:xfrm>
              <a:off x="2775050" y="2505974"/>
              <a:ext cx="327076" cy="524521"/>
            </a:xfrm>
            <a:custGeom>
              <a:avLst/>
              <a:gdLst/>
              <a:ahLst/>
              <a:cxnLst/>
              <a:rect l="l" t="t" r="r" b="b"/>
              <a:pathLst>
                <a:path w="327076" h="524521" extrusionOk="0">
                  <a:moveTo>
                    <a:pt x="18646" y="374524"/>
                  </a:moveTo>
                  <a:cubicBezTo>
                    <a:pt x="51811" y="376143"/>
                    <a:pt x="76518" y="384716"/>
                    <a:pt x="80699" y="374524"/>
                  </a:cubicBezTo>
                  <a:cubicBezTo>
                    <a:pt x="84240" y="357350"/>
                    <a:pt x="86779" y="339986"/>
                    <a:pt x="88302" y="322518"/>
                  </a:cubicBezTo>
                  <a:cubicBezTo>
                    <a:pt x="84406" y="312993"/>
                    <a:pt x="81175" y="302515"/>
                    <a:pt x="81175" y="302515"/>
                  </a:cubicBezTo>
                  <a:cubicBezTo>
                    <a:pt x="39457" y="276797"/>
                    <a:pt x="26343" y="231649"/>
                    <a:pt x="20832" y="178690"/>
                  </a:cubicBezTo>
                  <a:cubicBezTo>
                    <a:pt x="11329" y="88869"/>
                    <a:pt x="59888" y="10288"/>
                    <a:pt x="149595" y="858"/>
                  </a:cubicBezTo>
                  <a:cubicBezTo>
                    <a:pt x="233790" y="-7905"/>
                    <a:pt x="295843" y="51436"/>
                    <a:pt x="312378" y="132875"/>
                  </a:cubicBezTo>
                  <a:cubicBezTo>
                    <a:pt x="321310" y="173166"/>
                    <a:pt x="338986" y="249175"/>
                    <a:pt x="315038" y="315374"/>
                  </a:cubicBezTo>
                  <a:cubicBezTo>
                    <a:pt x="301640" y="352426"/>
                    <a:pt x="284344" y="382049"/>
                    <a:pt x="267049" y="387478"/>
                  </a:cubicBezTo>
                  <a:cubicBezTo>
                    <a:pt x="250377" y="387059"/>
                    <a:pt x="233746" y="385592"/>
                    <a:pt x="217255" y="383096"/>
                  </a:cubicBezTo>
                  <a:lnTo>
                    <a:pt x="217255" y="383096"/>
                  </a:lnTo>
                  <a:cubicBezTo>
                    <a:pt x="217255" y="383096"/>
                    <a:pt x="212788" y="408052"/>
                    <a:pt x="209747" y="424054"/>
                  </a:cubicBezTo>
                  <a:cubicBezTo>
                    <a:pt x="206707" y="440056"/>
                    <a:pt x="207847" y="448533"/>
                    <a:pt x="239681" y="468155"/>
                  </a:cubicBezTo>
                  <a:cubicBezTo>
                    <a:pt x="271516" y="487776"/>
                    <a:pt x="191597" y="528162"/>
                    <a:pt x="139332" y="524257"/>
                  </a:cubicBezTo>
                  <a:cubicBezTo>
                    <a:pt x="87066" y="520352"/>
                    <a:pt x="28339" y="488634"/>
                    <a:pt x="12279" y="454820"/>
                  </a:cubicBezTo>
                  <a:cubicBezTo>
                    <a:pt x="-5681" y="417863"/>
                    <a:pt x="-4256" y="373476"/>
                    <a:pt x="18646" y="37452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0" name="Google Shape;960;p19"/>
            <p:cNvSpPr/>
            <p:nvPr/>
          </p:nvSpPr>
          <p:spPr>
            <a:xfrm>
              <a:off x="2667800" y="2877512"/>
              <a:ext cx="502799" cy="834581"/>
            </a:xfrm>
            <a:custGeom>
              <a:avLst/>
              <a:gdLst/>
              <a:ahLst/>
              <a:cxnLst/>
              <a:rect l="l" t="t" r="r" b="b"/>
              <a:pathLst>
                <a:path w="502799" h="834581" extrusionOk="0">
                  <a:moveTo>
                    <a:pt x="173885" y="7939"/>
                  </a:moveTo>
                  <a:cubicBezTo>
                    <a:pt x="164383" y="30894"/>
                    <a:pt x="188044" y="58993"/>
                    <a:pt x="249908" y="78614"/>
                  </a:cubicBezTo>
                  <a:cubicBezTo>
                    <a:pt x="311771" y="98236"/>
                    <a:pt x="317853" y="72995"/>
                    <a:pt x="317853" y="72995"/>
                  </a:cubicBezTo>
                  <a:cubicBezTo>
                    <a:pt x="317853" y="72995"/>
                    <a:pt x="409270" y="114714"/>
                    <a:pt x="439013" y="135574"/>
                  </a:cubicBezTo>
                  <a:cubicBezTo>
                    <a:pt x="476359" y="161768"/>
                    <a:pt x="492989" y="237587"/>
                    <a:pt x="498026" y="365603"/>
                  </a:cubicBezTo>
                  <a:cubicBezTo>
                    <a:pt x="503822" y="513812"/>
                    <a:pt x="504393" y="733649"/>
                    <a:pt x="499451" y="771558"/>
                  </a:cubicBezTo>
                  <a:cubicBezTo>
                    <a:pt x="499451" y="771558"/>
                    <a:pt x="429511" y="841376"/>
                    <a:pt x="340089" y="834042"/>
                  </a:cubicBezTo>
                  <a:cubicBezTo>
                    <a:pt x="250668" y="826708"/>
                    <a:pt x="100144" y="747270"/>
                    <a:pt x="63558" y="686024"/>
                  </a:cubicBezTo>
                  <a:cubicBezTo>
                    <a:pt x="64603" y="556103"/>
                    <a:pt x="79808" y="534957"/>
                    <a:pt x="58806" y="460091"/>
                  </a:cubicBezTo>
                  <a:cubicBezTo>
                    <a:pt x="10722" y="288641"/>
                    <a:pt x="-14555" y="218632"/>
                    <a:pt x="8822" y="104808"/>
                  </a:cubicBezTo>
                  <a:cubicBezTo>
                    <a:pt x="27827" y="10987"/>
                    <a:pt x="55005" y="-729"/>
                    <a:pt x="91971" y="33"/>
                  </a:cubicBezTo>
                  <a:cubicBezTo>
                    <a:pt x="119400" y="1166"/>
                    <a:pt x="146745" y="3805"/>
                    <a:pt x="173885" y="793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1" name="Google Shape;961;p19"/>
            <p:cNvSpPr/>
            <p:nvPr/>
          </p:nvSpPr>
          <p:spPr>
            <a:xfrm>
              <a:off x="3024379" y="2981457"/>
              <a:ext cx="633923" cy="498110"/>
            </a:xfrm>
            <a:custGeom>
              <a:avLst/>
              <a:gdLst/>
              <a:ahLst/>
              <a:cxnLst/>
              <a:rect l="l" t="t" r="r" b="b"/>
              <a:pathLst>
                <a:path w="633923" h="498110" extrusionOk="0">
                  <a:moveTo>
                    <a:pt x="282563" y="384245"/>
                  </a:moveTo>
                  <a:cubicBezTo>
                    <a:pt x="209107" y="402723"/>
                    <a:pt x="191907" y="356336"/>
                    <a:pt x="182214" y="317570"/>
                  </a:cubicBezTo>
                  <a:cubicBezTo>
                    <a:pt x="158837" y="224510"/>
                    <a:pt x="146293" y="140500"/>
                    <a:pt x="128903" y="87731"/>
                  </a:cubicBezTo>
                  <a:cubicBezTo>
                    <a:pt x="108377" y="25438"/>
                    <a:pt x="86901" y="15532"/>
                    <a:pt x="56682" y="3435"/>
                  </a:cubicBezTo>
                  <a:cubicBezTo>
                    <a:pt x="21236" y="-10853"/>
                    <a:pt x="-9268" y="19151"/>
                    <a:pt x="2611" y="98685"/>
                  </a:cubicBezTo>
                  <a:cubicBezTo>
                    <a:pt x="16485" y="192506"/>
                    <a:pt x="34825" y="258324"/>
                    <a:pt x="69796" y="369195"/>
                  </a:cubicBezTo>
                  <a:cubicBezTo>
                    <a:pt x="79298" y="397770"/>
                    <a:pt x="99444" y="449681"/>
                    <a:pt x="130138" y="474542"/>
                  </a:cubicBezTo>
                  <a:cubicBezTo>
                    <a:pt x="168150" y="505212"/>
                    <a:pt x="225166" y="503879"/>
                    <a:pt x="311357" y="482447"/>
                  </a:cubicBezTo>
                  <a:cubicBezTo>
                    <a:pt x="348133" y="472922"/>
                    <a:pt x="388519" y="451205"/>
                    <a:pt x="458175" y="418630"/>
                  </a:cubicBezTo>
                  <a:cubicBezTo>
                    <a:pt x="477181" y="409867"/>
                    <a:pt x="491435" y="404056"/>
                    <a:pt x="527260" y="387293"/>
                  </a:cubicBezTo>
                  <a:cubicBezTo>
                    <a:pt x="563086" y="370529"/>
                    <a:pt x="600432" y="342620"/>
                    <a:pt x="619247" y="315284"/>
                  </a:cubicBezTo>
                  <a:cubicBezTo>
                    <a:pt x="638063" y="287947"/>
                    <a:pt x="634832" y="270706"/>
                    <a:pt x="630936" y="264515"/>
                  </a:cubicBezTo>
                  <a:cubicBezTo>
                    <a:pt x="626089" y="256705"/>
                    <a:pt x="623429" y="262896"/>
                    <a:pt x="613356" y="274040"/>
                  </a:cubicBezTo>
                  <a:cubicBezTo>
                    <a:pt x="598835" y="293424"/>
                    <a:pt x="580932" y="310007"/>
                    <a:pt x="560520" y="322999"/>
                  </a:cubicBezTo>
                  <a:cubicBezTo>
                    <a:pt x="560520" y="322999"/>
                    <a:pt x="583707" y="298996"/>
                    <a:pt x="596346" y="283375"/>
                  </a:cubicBezTo>
                  <a:cubicBezTo>
                    <a:pt x="607569" y="269535"/>
                    <a:pt x="616900" y="254257"/>
                    <a:pt x="624094" y="237940"/>
                  </a:cubicBezTo>
                  <a:cubicBezTo>
                    <a:pt x="630746" y="222034"/>
                    <a:pt x="617062" y="200412"/>
                    <a:pt x="606609" y="211747"/>
                  </a:cubicBezTo>
                  <a:cubicBezTo>
                    <a:pt x="596156" y="223081"/>
                    <a:pt x="591309" y="234607"/>
                    <a:pt x="572304" y="257467"/>
                  </a:cubicBezTo>
                  <a:cubicBezTo>
                    <a:pt x="562297" y="269621"/>
                    <a:pt x="550875" y="280527"/>
                    <a:pt x="538284" y="289947"/>
                  </a:cubicBezTo>
                  <a:cubicBezTo>
                    <a:pt x="550048" y="273974"/>
                    <a:pt x="560539" y="257095"/>
                    <a:pt x="569643" y="239464"/>
                  </a:cubicBezTo>
                  <a:cubicBezTo>
                    <a:pt x="581711" y="214795"/>
                    <a:pt x="541134" y="227654"/>
                    <a:pt x="518423" y="251656"/>
                  </a:cubicBezTo>
                  <a:cubicBezTo>
                    <a:pt x="501603" y="269087"/>
                    <a:pt x="487349" y="279184"/>
                    <a:pt x="486968" y="274326"/>
                  </a:cubicBezTo>
                  <a:cubicBezTo>
                    <a:pt x="486588" y="269468"/>
                    <a:pt x="453804" y="304711"/>
                    <a:pt x="437174" y="321951"/>
                  </a:cubicBezTo>
                  <a:cubicBezTo>
                    <a:pt x="419119" y="342144"/>
                    <a:pt x="352314" y="366623"/>
                    <a:pt x="282563" y="38424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2" name="Google Shape;962;p19"/>
            <p:cNvSpPr/>
            <p:nvPr/>
          </p:nvSpPr>
          <p:spPr>
            <a:xfrm>
              <a:off x="3001678" y="2971210"/>
              <a:ext cx="194366" cy="284908"/>
            </a:xfrm>
            <a:custGeom>
              <a:avLst/>
              <a:gdLst/>
              <a:ahLst/>
              <a:cxnLst/>
              <a:rect l="l" t="t" r="r" b="b"/>
              <a:pathLst>
                <a:path w="194366" h="284908" extrusionOk="0">
                  <a:moveTo>
                    <a:pt x="52205" y="1299"/>
                  </a:moveTo>
                  <a:cubicBezTo>
                    <a:pt x="101239" y="-5940"/>
                    <a:pt x="135925" y="16158"/>
                    <a:pt x="157496" y="90644"/>
                  </a:cubicBezTo>
                  <a:cubicBezTo>
                    <a:pt x="179067" y="165129"/>
                    <a:pt x="194367" y="226184"/>
                    <a:pt x="194367" y="226184"/>
                  </a:cubicBezTo>
                  <a:cubicBezTo>
                    <a:pt x="174970" y="254293"/>
                    <a:pt x="145545" y="273867"/>
                    <a:pt x="112168" y="280858"/>
                  </a:cubicBezTo>
                  <a:cubicBezTo>
                    <a:pt x="53535" y="295146"/>
                    <a:pt x="32439" y="267047"/>
                    <a:pt x="32439" y="267047"/>
                  </a:cubicBezTo>
                  <a:cubicBezTo>
                    <a:pt x="32439" y="267047"/>
                    <a:pt x="16189" y="189037"/>
                    <a:pt x="6021" y="135888"/>
                  </a:cubicBezTo>
                  <a:cubicBezTo>
                    <a:pt x="-4147" y="82738"/>
                    <a:pt x="-8423" y="10348"/>
                    <a:pt x="52205" y="129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3" name="Google Shape;963;p19"/>
            <p:cNvSpPr/>
            <p:nvPr/>
          </p:nvSpPr>
          <p:spPr>
            <a:xfrm>
              <a:off x="2785215" y="2483249"/>
              <a:ext cx="317013" cy="350275"/>
            </a:xfrm>
            <a:custGeom>
              <a:avLst/>
              <a:gdLst/>
              <a:ahLst/>
              <a:cxnLst/>
              <a:rect l="l" t="t" r="r" b="b"/>
              <a:pathLst>
                <a:path w="317013" h="350275" extrusionOk="0">
                  <a:moveTo>
                    <a:pt x="299172" y="144551"/>
                  </a:moveTo>
                  <a:cubicBezTo>
                    <a:pt x="299172" y="144551"/>
                    <a:pt x="376620" y="26441"/>
                    <a:pt x="208800" y="2438"/>
                  </a:cubicBezTo>
                  <a:cubicBezTo>
                    <a:pt x="87735" y="-14898"/>
                    <a:pt x="10002" y="63017"/>
                    <a:pt x="974" y="147599"/>
                  </a:cubicBezTo>
                  <a:cubicBezTo>
                    <a:pt x="-7579" y="228466"/>
                    <a:pt x="42026" y="312381"/>
                    <a:pt x="77947" y="345623"/>
                  </a:cubicBezTo>
                  <a:cubicBezTo>
                    <a:pt x="95432" y="351910"/>
                    <a:pt x="133063" y="355148"/>
                    <a:pt x="182477" y="332955"/>
                  </a:cubicBezTo>
                  <a:cubicBezTo>
                    <a:pt x="184492" y="310952"/>
                    <a:pt x="185285" y="288854"/>
                    <a:pt x="184853" y="266756"/>
                  </a:cubicBezTo>
                  <a:cubicBezTo>
                    <a:pt x="184853" y="266756"/>
                    <a:pt x="126031" y="142360"/>
                    <a:pt x="299172" y="14455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4" name="Google Shape;964;p19"/>
            <p:cNvSpPr/>
            <p:nvPr/>
          </p:nvSpPr>
          <p:spPr>
            <a:xfrm>
              <a:off x="3466812" y="3201065"/>
              <a:ext cx="95905" cy="84340"/>
            </a:xfrm>
            <a:custGeom>
              <a:avLst/>
              <a:gdLst/>
              <a:ahLst/>
              <a:cxnLst/>
              <a:rect l="l" t="t" r="r" b="b"/>
              <a:pathLst>
                <a:path w="95905" h="84340" extrusionOk="0">
                  <a:moveTo>
                    <a:pt x="10991" y="71863"/>
                  </a:moveTo>
                  <a:cubicBezTo>
                    <a:pt x="10991" y="71863"/>
                    <a:pt x="-8015" y="37097"/>
                    <a:pt x="3959" y="28429"/>
                  </a:cubicBezTo>
                  <a:cubicBezTo>
                    <a:pt x="15932" y="19761"/>
                    <a:pt x="33322" y="52337"/>
                    <a:pt x="36838" y="65100"/>
                  </a:cubicBezTo>
                  <a:cubicBezTo>
                    <a:pt x="40354" y="77864"/>
                    <a:pt x="35508" y="61195"/>
                    <a:pt x="35508" y="61195"/>
                  </a:cubicBezTo>
                  <a:cubicBezTo>
                    <a:pt x="35508" y="61195"/>
                    <a:pt x="22489" y="21952"/>
                    <a:pt x="30947" y="14427"/>
                  </a:cubicBezTo>
                  <a:cubicBezTo>
                    <a:pt x="39404" y="6903"/>
                    <a:pt x="50807" y="23952"/>
                    <a:pt x="62116" y="48336"/>
                  </a:cubicBezTo>
                  <a:cubicBezTo>
                    <a:pt x="73424" y="72720"/>
                    <a:pt x="64967" y="46146"/>
                    <a:pt x="64967" y="46146"/>
                  </a:cubicBezTo>
                  <a:cubicBezTo>
                    <a:pt x="64967" y="46146"/>
                    <a:pt x="45961" y="6807"/>
                    <a:pt x="54228" y="1378"/>
                  </a:cubicBezTo>
                  <a:cubicBezTo>
                    <a:pt x="64967" y="-5956"/>
                    <a:pt x="82737" y="17380"/>
                    <a:pt x="93285" y="38430"/>
                  </a:cubicBezTo>
                  <a:cubicBezTo>
                    <a:pt x="103833" y="59480"/>
                    <a:pt x="79126" y="84341"/>
                    <a:pt x="79126" y="843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65" name="Google Shape;965;p19"/>
            <p:cNvGrpSpPr/>
            <p:nvPr/>
          </p:nvGrpSpPr>
          <p:grpSpPr>
            <a:xfrm>
              <a:off x="3439221" y="3170887"/>
              <a:ext cx="276341" cy="167131"/>
              <a:chOff x="4963646" y="3895887"/>
              <a:chExt cx="276341" cy="167131"/>
            </a:xfrm>
          </p:grpSpPr>
          <p:sp>
            <p:nvSpPr>
              <p:cNvPr id="966" name="Google Shape;966;p19"/>
              <p:cNvSpPr/>
              <p:nvPr/>
            </p:nvSpPr>
            <p:spPr>
              <a:xfrm>
                <a:off x="4963697" y="3902424"/>
                <a:ext cx="275954" cy="159820"/>
              </a:xfrm>
              <a:custGeom>
                <a:avLst/>
                <a:gdLst/>
                <a:ahLst/>
                <a:cxnLst/>
                <a:rect l="l" t="t" r="r" b="b"/>
                <a:pathLst>
                  <a:path w="275954" h="159820" extrusionOk="0">
                    <a:moveTo>
                      <a:pt x="75211" y="157607"/>
                    </a:moveTo>
                    <a:lnTo>
                      <a:pt x="4035" y="116363"/>
                    </a:lnTo>
                    <a:cubicBezTo>
                      <a:pt x="-1951" y="112934"/>
                      <a:pt x="-1191" y="106838"/>
                      <a:pt x="5746" y="102838"/>
                    </a:cubicBezTo>
                    <a:lnTo>
                      <a:pt x="177271" y="3301"/>
                    </a:lnTo>
                    <a:cubicBezTo>
                      <a:pt x="184503" y="-737"/>
                      <a:pt x="193217" y="-1090"/>
                      <a:pt x="200743" y="2349"/>
                    </a:cubicBezTo>
                    <a:lnTo>
                      <a:pt x="271919" y="43497"/>
                    </a:lnTo>
                    <a:cubicBezTo>
                      <a:pt x="277906" y="47021"/>
                      <a:pt x="277146" y="53022"/>
                      <a:pt x="270209" y="57118"/>
                    </a:cubicBezTo>
                    <a:lnTo>
                      <a:pt x="98303" y="156559"/>
                    </a:lnTo>
                    <a:cubicBezTo>
                      <a:pt x="91195" y="160502"/>
                      <a:pt x="82652" y="160893"/>
                      <a:pt x="75211" y="157607"/>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7" name="Google Shape;967;p19"/>
              <p:cNvSpPr/>
              <p:nvPr/>
            </p:nvSpPr>
            <p:spPr>
              <a:xfrm>
                <a:off x="4963646" y="4006310"/>
                <a:ext cx="7697" cy="6572"/>
              </a:xfrm>
              <a:custGeom>
                <a:avLst/>
                <a:gdLst/>
                <a:ahLst/>
                <a:cxnLst/>
                <a:rect l="l" t="t" r="r" b="b"/>
                <a:pathLst>
                  <a:path w="7697" h="6572" extrusionOk="0">
                    <a:moveTo>
                      <a:pt x="0" y="6572"/>
                    </a:moveTo>
                    <a:lnTo>
                      <a:pt x="0" y="0"/>
                    </a:lnTo>
                    <a:lnTo>
                      <a:pt x="7697" y="2858"/>
                    </a:lnTo>
                    <a:lnTo>
                      <a:pt x="0" y="657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8" name="Google Shape;968;p19"/>
              <p:cNvSpPr/>
              <p:nvPr/>
            </p:nvSpPr>
            <p:spPr>
              <a:xfrm>
                <a:off x="5233906" y="3945350"/>
                <a:ext cx="6081" cy="6286"/>
              </a:xfrm>
              <a:custGeom>
                <a:avLst/>
                <a:gdLst/>
                <a:ahLst/>
                <a:cxnLst/>
                <a:rect l="l" t="t" r="r" b="b"/>
                <a:pathLst>
                  <a:path w="6081" h="6286" extrusionOk="0">
                    <a:moveTo>
                      <a:pt x="6082" y="6287"/>
                    </a:moveTo>
                    <a:lnTo>
                      <a:pt x="6082" y="0"/>
                    </a:lnTo>
                    <a:lnTo>
                      <a:pt x="0" y="3905"/>
                    </a:lnTo>
                    <a:lnTo>
                      <a:pt x="6082" y="62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9" name="Google Shape;969;p19"/>
              <p:cNvSpPr/>
              <p:nvPr/>
            </p:nvSpPr>
            <p:spPr>
              <a:xfrm>
                <a:off x="4963697" y="3896900"/>
                <a:ext cx="275954" cy="159768"/>
              </a:xfrm>
              <a:custGeom>
                <a:avLst/>
                <a:gdLst/>
                <a:ahLst/>
                <a:cxnLst/>
                <a:rect l="l" t="t" r="r" b="b"/>
                <a:pathLst>
                  <a:path w="275954" h="159768" extrusionOk="0">
                    <a:moveTo>
                      <a:pt x="75211" y="157511"/>
                    </a:moveTo>
                    <a:lnTo>
                      <a:pt x="4035" y="116363"/>
                    </a:lnTo>
                    <a:cubicBezTo>
                      <a:pt x="-1951" y="112839"/>
                      <a:pt x="-1191" y="106838"/>
                      <a:pt x="5746" y="102743"/>
                    </a:cubicBezTo>
                    <a:lnTo>
                      <a:pt x="177271" y="3302"/>
                    </a:lnTo>
                    <a:cubicBezTo>
                      <a:pt x="184503" y="-737"/>
                      <a:pt x="193217" y="-1089"/>
                      <a:pt x="200743" y="2349"/>
                    </a:cubicBezTo>
                    <a:lnTo>
                      <a:pt x="271919" y="43497"/>
                    </a:lnTo>
                    <a:cubicBezTo>
                      <a:pt x="277906" y="47021"/>
                      <a:pt x="277146" y="53022"/>
                      <a:pt x="270209" y="57118"/>
                    </a:cubicBezTo>
                    <a:lnTo>
                      <a:pt x="98303" y="156559"/>
                    </a:lnTo>
                    <a:cubicBezTo>
                      <a:pt x="91176" y="160474"/>
                      <a:pt x="82633" y="160826"/>
                      <a:pt x="75211" y="15751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0" name="Google Shape;970;p19"/>
              <p:cNvSpPr/>
              <p:nvPr/>
            </p:nvSpPr>
            <p:spPr>
              <a:xfrm rot="-1790023">
                <a:off x="4978521" y="4031078"/>
                <a:ext cx="1525" cy="2676"/>
              </a:xfrm>
              <a:custGeom>
                <a:avLst/>
                <a:gdLst/>
                <a:ahLst/>
                <a:cxnLst/>
                <a:rect l="l" t="t" r="r" b="b"/>
                <a:pathLst>
                  <a:path w="1525" h="2676" extrusionOk="0">
                    <a:moveTo>
                      <a:pt x="1526" y="1339"/>
                    </a:moveTo>
                    <a:cubicBezTo>
                      <a:pt x="1526" y="2078"/>
                      <a:pt x="1185" y="2677"/>
                      <a:pt x="763" y="2677"/>
                    </a:cubicBezTo>
                    <a:cubicBezTo>
                      <a:pt x="342" y="2677"/>
                      <a:pt x="0" y="2078"/>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1" name="Google Shape;971;p19"/>
              <p:cNvSpPr/>
              <p:nvPr/>
            </p:nvSpPr>
            <p:spPr>
              <a:xfrm rot="-1801764">
                <a:off x="4978313" y="402120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2" name="Google Shape;972;p19"/>
              <p:cNvSpPr/>
              <p:nvPr/>
            </p:nvSpPr>
            <p:spPr>
              <a:xfrm rot="-1801764">
                <a:off x="4981704" y="4023218"/>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3" name="Google Shape;973;p19"/>
              <p:cNvSpPr/>
              <p:nvPr/>
            </p:nvSpPr>
            <p:spPr>
              <a:xfrm rot="-1801764">
                <a:off x="4985189" y="4025236"/>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19"/>
              <p:cNvSpPr/>
              <p:nvPr/>
            </p:nvSpPr>
            <p:spPr>
              <a:xfrm rot="-1801764">
                <a:off x="5014562" y="404224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5" name="Google Shape;975;p19"/>
              <p:cNvSpPr/>
              <p:nvPr/>
            </p:nvSpPr>
            <p:spPr>
              <a:xfrm rot="-1801764">
                <a:off x="5017905" y="4044175"/>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6" name="Google Shape;976;p19"/>
              <p:cNvSpPr/>
              <p:nvPr/>
            </p:nvSpPr>
            <p:spPr>
              <a:xfrm rot="-1801764">
                <a:off x="5021390" y="4046193"/>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19"/>
              <p:cNvSpPr/>
              <p:nvPr/>
            </p:nvSpPr>
            <p:spPr>
              <a:xfrm rot="-1790023">
                <a:off x="5028625" y="4060140"/>
                <a:ext cx="1525" cy="2676"/>
              </a:xfrm>
              <a:custGeom>
                <a:avLst/>
                <a:gdLst/>
                <a:ahLst/>
                <a:cxnLst/>
                <a:rect l="l" t="t" r="r" b="b"/>
                <a:pathLst>
                  <a:path w="1525" h="2676" extrusionOk="0">
                    <a:moveTo>
                      <a:pt x="1526" y="1339"/>
                    </a:moveTo>
                    <a:cubicBezTo>
                      <a:pt x="1526" y="2079"/>
                      <a:pt x="1185" y="2678"/>
                      <a:pt x="763" y="2678"/>
                    </a:cubicBezTo>
                    <a:cubicBezTo>
                      <a:pt x="342" y="2678"/>
                      <a:pt x="0" y="2079"/>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19"/>
              <p:cNvSpPr/>
              <p:nvPr/>
            </p:nvSpPr>
            <p:spPr>
              <a:xfrm>
                <a:off x="4994815" y="4030735"/>
                <a:ext cx="11593" cy="8583"/>
              </a:xfrm>
              <a:custGeom>
                <a:avLst/>
                <a:gdLst/>
                <a:ahLst/>
                <a:cxnLst/>
                <a:rect l="l" t="t" r="r" b="b"/>
                <a:pathLst>
                  <a:path w="11593" h="8583" extrusionOk="0">
                    <a:moveTo>
                      <a:pt x="10548" y="8436"/>
                    </a:moveTo>
                    <a:lnTo>
                      <a:pt x="1045" y="3007"/>
                    </a:lnTo>
                    <a:cubicBezTo>
                      <a:pt x="393" y="2512"/>
                      <a:pt x="8" y="1731"/>
                      <a:pt x="0" y="911"/>
                    </a:cubicBezTo>
                    <a:lnTo>
                      <a:pt x="0" y="911"/>
                    </a:lnTo>
                    <a:cubicBezTo>
                      <a:pt x="0" y="150"/>
                      <a:pt x="475" y="-232"/>
                      <a:pt x="1045" y="150"/>
                    </a:cubicBezTo>
                    <a:lnTo>
                      <a:pt x="10548" y="5579"/>
                    </a:lnTo>
                    <a:cubicBezTo>
                      <a:pt x="11197" y="6036"/>
                      <a:pt x="11586" y="6779"/>
                      <a:pt x="11593" y="7579"/>
                    </a:cubicBezTo>
                    <a:lnTo>
                      <a:pt x="11593" y="7579"/>
                    </a:lnTo>
                    <a:cubicBezTo>
                      <a:pt x="11593" y="8436"/>
                      <a:pt x="11118" y="8817"/>
                      <a:pt x="10548" y="843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9" name="Google Shape;979;p19"/>
              <p:cNvSpPr/>
              <p:nvPr/>
            </p:nvSpPr>
            <p:spPr>
              <a:xfrm>
                <a:off x="5208723" y="3964590"/>
                <a:ext cx="10739" cy="7715"/>
              </a:xfrm>
              <a:custGeom>
                <a:avLst/>
                <a:gdLst/>
                <a:ahLst/>
                <a:cxnLst/>
                <a:rect l="l" t="t" r="r" b="b"/>
                <a:pathLst>
                  <a:path w="10739" h="7715" extrusionOk="0">
                    <a:moveTo>
                      <a:pt x="9788" y="2667"/>
                    </a:moveTo>
                    <a:lnTo>
                      <a:pt x="1045" y="7715"/>
                    </a:lnTo>
                    <a:cubicBezTo>
                      <a:pt x="475" y="7715"/>
                      <a:pt x="0" y="7715"/>
                      <a:pt x="0" y="6953"/>
                    </a:cubicBezTo>
                    <a:lnTo>
                      <a:pt x="0" y="6953"/>
                    </a:lnTo>
                    <a:cubicBezTo>
                      <a:pt x="48" y="6191"/>
                      <a:pt x="437" y="5496"/>
                      <a:pt x="1045" y="5048"/>
                    </a:cubicBezTo>
                    <a:lnTo>
                      <a:pt x="9788" y="0"/>
                    </a:lnTo>
                    <a:cubicBezTo>
                      <a:pt x="10358" y="0"/>
                      <a:pt x="10738" y="0"/>
                      <a:pt x="10738" y="762"/>
                    </a:cubicBezTo>
                    <a:lnTo>
                      <a:pt x="10738" y="762"/>
                    </a:lnTo>
                    <a:cubicBezTo>
                      <a:pt x="10767" y="1514"/>
                      <a:pt x="10415" y="2238"/>
                      <a:pt x="9788" y="266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0" name="Google Shape;980;p19"/>
              <p:cNvSpPr/>
              <p:nvPr/>
            </p:nvSpPr>
            <p:spPr>
              <a:xfrm>
                <a:off x="5195324" y="3972306"/>
                <a:ext cx="10738" cy="7810"/>
              </a:xfrm>
              <a:custGeom>
                <a:avLst/>
                <a:gdLst/>
                <a:ahLst/>
                <a:cxnLst/>
                <a:rect l="l" t="t" r="r" b="b"/>
                <a:pathLst>
                  <a:path w="10738" h="7810" extrusionOk="0">
                    <a:moveTo>
                      <a:pt x="9788" y="2762"/>
                    </a:moveTo>
                    <a:lnTo>
                      <a:pt x="1045" y="7810"/>
                    </a:lnTo>
                    <a:cubicBezTo>
                      <a:pt x="475" y="7810"/>
                      <a:pt x="0" y="7810"/>
                      <a:pt x="0" y="7048"/>
                    </a:cubicBezTo>
                    <a:lnTo>
                      <a:pt x="0" y="7048"/>
                    </a:lnTo>
                    <a:cubicBezTo>
                      <a:pt x="9" y="6277"/>
                      <a:pt x="399" y="5562"/>
                      <a:pt x="1045" y="5143"/>
                    </a:cubicBezTo>
                    <a:lnTo>
                      <a:pt x="9788" y="0"/>
                    </a:lnTo>
                    <a:cubicBezTo>
                      <a:pt x="10358" y="0"/>
                      <a:pt x="10738" y="0"/>
                      <a:pt x="10738" y="762"/>
                    </a:cubicBezTo>
                    <a:lnTo>
                      <a:pt x="10738" y="762"/>
                    </a:lnTo>
                    <a:cubicBezTo>
                      <a:pt x="10738" y="1543"/>
                      <a:pt x="10387" y="2276"/>
                      <a:pt x="9788" y="276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1" name="Google Shape;981;p19"/>
              <p:cNvSpPr/>
              <p:nvPr/>
            </p:nvSpPr>
            <p:spPr>
              <a:xfrm>
                <a:off x="4963697" y="3895887"/>
                <a:ext cx="275954" cy="159785"/>
              </a:xfrm>
              <a:custGeom>
                <a:avLst/>
                <a:gdLst/>
                <a:ahLst/>
                <a:cxnLst/>
                <a:rect l="l" t="t" r="r" b="b"/>
                <a:pathLst>
                  <a:path w="275954" h="159785" extrusionOk="0">
                    <a:moveTo>
                      <a:pt x="75211" y="157571"/>
                    </a:moveTo>
                    <a:lnTo>
                      <a:pt x="4035" y="116328"/>
                    </a:lnTo>
                    <a:cubicBezTo>
                      <a:pt x="-1951" y="112899"/>
                      <a:pt x="-1191" y="106803"/>
                      <a:pt x="5746" y="102802"/>
                    </a:cubicBezTo>
                    <a:lnTo>
                      <a:pt x="177271" y="3266"/>
                    </a:lnTo>
                    <a:cubicBezTo>
                      <a:pt x="184513" y="-725"/>
                      <a:pt x="193208" y="-1077"/>
                      <a:pt x="200743" y="2314"/>
                    </a:cubicBezTo>
                    <a:lnTo>
                      <a:pt x="271919" y="43461"/>
                    </a:lnTo>
                    <a:cubicBezTo>
                      <a:pt x="277906" y="46986"/>
                      <a:pt x="277146" y="52986"/>
                      <a:pt x="270209" y="57082"/>
                    </a:cubicBezTo>
                    <a:lnTo>
                      <a:pt x="98303" y="156523"/>
                    </a:lnTo>
                    <a:cubicBezTo>
                      <a:pt x="91195" y="160467"/>
                      <a:pt x="82652" y="160857"/>
                      <a:pt x="75211" y="157571"/>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2" name="Google Shape;982;p19"/>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3" name="Google Shape;983;p19"/>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000000">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19"/>
              <p:cNvSpPr/>
              <p:nvPr/>
            </p:nvSpPr>
            <p:spPr>
              <a:xfrm>
                <a:off x="5189528" y="3920775"/>
                <a:ext cx="6461" cy="3619"/>
              </a:xfrm>
              <a:custGeom>
                <a:avLst/>
                <a:gdLst/>
                <a:ahLst/>
                <a:cxnLst/>
                <a:rect l="l" t="t" r="r" b="b"/>
                <a:pathLst>
                  <a:path w="6461" h="3619" extrusionOk="0">
                    <a:moveTo>
                      <a:pt x="6462" y="1810"/>
                    </a:moveTo>
                    <a:cubicBezTo>
                      <a:pt x="6462" y="2809"/>
                      <a:pt x="5015" y="3620"/>
                      <a:pt x="3231" y="3620"/>
                    </a:cubicBezTo>
                    <a:cubicBezTo>
                      <a:pt x="1447" y="3620"/>
                      <a:pt x="0" y="2809"/>
                      <a:pt x="0" y="1810"/>
                    </a:cubicBezTo>
                    <a:cubicBezTo>
                      <a:pt x="0" y="810"/>
                      <a:pt x="1447" y="0"/>
                      <a:pt x="3231" y="0"/>
                    </a:cubicBezTo>
                    <a:cubicBezTo>
                      <a:pt x="5015" y="0"/>
                      <a:pt x="6462" y="810"/>
                      <a:pt x="6462" y="18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19"/>
              <p:cNvSpPr/>
              <p:nvPr/>
            </p:nvSpPr>
            <p:spPr>
              <a:xfrm>
                <a:off x="5191381" y="3921823"/>
                <a:ext cx="2668" cy="1547"/>
              </a:xfrm>
              <a:custGeom>
                <a:avLst/>
                <a:gdLst/>
                <a:ahLst/>
                <a:cxnLst/>
                <a:rect l="l" t="t" r="r" b="b"/>
                <a:pathLst>
                  <a:path w="2668" h="1547" extrusionOk="0">
                    <a:moveTo>
                      <a:pt x="428" y="1333"/>
                    </a:moveTo>
                    <a:cubicBezTo>
                      <a:pt x="-143" y="1333"/>
                      <a:pt x="-143" y="571"/>
                      <a:pt x="428" y="286"/>
                    </a:cubicBezTo>
                    <a:cubicBezTo>
                      <a:pt x="1007" y="-95"/>
                      <a:pt x="1748" y="-95"/>
                      <a:pt x="2328" y="286"/>
                    </a:cubicBezTo>
                    <a:cubicBezTo>
                      <a:pt x="2613" y="409"/>
                      <a:pt x="2746" y="752"/>
                      <a:pt x="2623" y="1038"/>
                    </a:cubicBezTo>
                    <a:cubicBezTo>
                      <a:pt x="2566" y="1172"/>
                      <a:pt x="2461" y="1276"/>
                      <a:pt x="2328" y="1333"/>
                    </a:cubicBezTo>
                    <a:cubicBezTo>
                      <a:pt x="1730" y="1619"/>
                      <a:pt x="1026" y="1619"/>
                      <a:pt x="428" y="1333"/>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86" name="Google Shape;986;p19"/>
            <p:cNvSpPr/>
            <p:nvPr/>
          </p:nvSpPr>
          <p:spPr>
            <a:xfrm>
              <a:off x="3497758" y="3222825"/>
              <a:ext cx="163253" cy="135636"/>
            </a:xfrm>
            <a:custGeom>
              <a:avLst/>
              <a:gdLst/>
              <a:ahLst/>
              <a:cxnLst/>
              <a:rect l="l" t="t" r="r" b="b"/>
              <a:pathLst>
                <a:path w="163253" h="135636" extrusionOk="0">
                  <a:moveTo>
                    <a:pt x="127338" y="95727"/>
                  </a:moveTo>
                  <a:cubicBezTo>
                    <a:pt x="127338" y="95727"/>
                    <a:pt x="165349" y="61723"/>
                    <a:pt x="163163" y="16670"/>
                  </a:cubicBezTo>
                  <a:cubicBezTo>
                    <a:pt x="160882" y="-14763"/>
                    <a:pt x="141972" y="7906"/>
                    <a:pt x="141972" y="7906"/>
                  </a:cubicBezTo>
                  <a:lnTo>
                    <a:pt x="122966" y="42482"/>
                  </a:lnTo>
                  <a:cubicBezTo>
                    <a:pt x="122966" y="42482"/>
                    <a:pt x="103961" y="67152"/>
                    <a:pt x="86475" y="72772"/>
                  </a:cubicBezTo>
                  <a:cubicBezTo>
                    <a:pt x="73115" y="74058"/>
                    <a:pt x="59820" y="76029"/>
                    <a:pt x="46659" y="78677"/>
                  </a:cubicBezTo>
                  <a:cubicBezTo>
                    <a:pt x="23282" y="83249"/>
                    <a:pt x="0" y="112491"/>
                    <a:pt x="0" y="112491"/>
                  </a:cubicBezTo>
                  <a:lnTo>
                    <a:pt x="30124" y="135637"/>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7" name="Google Shape;987;p19"/>
            <p:cNvSpPr/>
            <p:nvPr/>
          </p:nvSpPr>
          <p:spPr>
            <a:xfrm>
              <a:off x="5866407" y="1508477"/>
              <a:ext cx="336298" cy="520294"/>
            </a:xfrm>
            <a:custGeom>
              <a:avLst/>
              <a:gdLst/>
              <a:ahLst/>
              <a:cxnLst/>
              <a:rect l="l" t="t" r="r" b="b"/>
              <a:pathLst>
                <a:path w="336298" h="520294" extrusionOk="0">
                  <a:moveTo>
                    <a:pt x="294302" y="134437"/>
                  </a:moveTo>
                  <a:lnTo>
                    <a:pt x="70986" y="4897"/>
                  </a:lnTo>
                  <a:cubicBezTo>
                    <a:pt x="63640" y="-75"/>
                    <a:pt x="54403" y="-1342"/>
                    <a:pt x="45994" y="1468"/>
                  </a:cubicBezTo>
                  <a:lnTo>
                    <a:pt x="45994" y="1468"/>
                  </a:lnTo>
                  <a:cubicBezTo>
                    <a:pt x="44188" y="2211"/>
                    <a:pt x="42487" y="3202"/>
                    <a:pt x="40957" y="4421"/>
                  </a:cubicBezTo>
                  <a:lnTo>
                    <a:pt x="0" y="27948"/>
                  </a:lnTo>
                  <a:lnTo>
                    <a:pt x="28508" y="67572"/>
                  </a:lnTo>
                  <a:lnTo>
                    <a:pt x="28508" y="280265"/>
                  </a:lnTo>
                  <a:cubicBezTo>
                    <a:pt x="28508" y="311507"/>
                    <a:pt x="47514" y="347797"/>
                    <a:pt x="70891" y="361323"/>
                  </a:cubicBezTo>
                  <a:lnTo>
                    <a:pt x="267884" y="475623"/>
                  </a:lnTo>
                  <a:lnTo>
                    <a:pt x="274346" y="520295"/>
                  </a:lnTo>
                  <a:cubicBezTo>
                    <a:pt x="275676" y="519628"/>
                    <a:pt x="309601" y="500102"/>
                    <a:pt x="320339" y="493815"/>
                  </a:cubicBezTo>
                  <a:cubicBezTo>
                    <a:pt x="321375" y="493339"/>
                    <a:pt x="322354" y="492768"/>
                    <a:pt x="323285" y="492101"/>
                  </a:cubicBezTo>
                  <a:lnTo>
                    <a:pt x="323285" y="492101"/>
                  </a:lnTo>
                  <a:lnTo>
                    <a:pt x="323285" y="492101"/>
                  </a:lnTo>
                  <a:cubicBezTo>
                    <a:pt x="332560" y="483709"/>
                    <a:pt x="337321" y="471413"/>
                    <a:pt x="336114" y="458954"/>
                  </a:cubicBezTo>
                  <a:lnTo>
                    <a:pt x="336114" y="215495"/>
                  </a:lnTo>
                  <a:cubicBezTo>
                    <a:pt x="336589" y="184253"/>
                    <a:pt x="317678" y="147772"/>
                    <a:pt x="294302" y="134437"/>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8" name="Google Shape;988;p19"/>
            <p:cNvSpPr/>
            <p:nvPr/>
          </p:nvSpPr>
          <p:spPr>
            <a:xfrm>
              <a:off x="5848921" y="1535134"/>
              <a:ext cx="307985" cy="495867"/>
            </a:xfrm>
            <a:custGeom>
              <a:avLst/>
              <a:gdLst/>
              <a:ahLst/>
              <a:cxnLst/>
              <a:rect l="l" t="t" r="r" b="b"/>
              <a:pathLst>
                <a:path w="307985" h="495867" extrusionOk="0">
                  <a:moveTo>
                    <a:pt x="265603" y="490781"/>
                  </a:moveTo>
                  <a:lnTo>
                    <a:pt x="42288" y="361527"/>
                  </a:lnTo>
                  <a:cubicBezTo>
                    <a:pt x="18911" y="348002"/>
                    <a:pt x="0" y="311711"/>
                    <a:pt x="0" y="280469"/>
                  </a:cubicBezTo>
                  <a:lnTo>
                    <a:pt x="0" y="37105"/>
                  </a:lnTo>
                  <a:cubicBezTo>
                    <a:pt x="0" y="5864"/>
                    <a:pt x="19006" y="-8424"/>
                    <a:pt x="42288" y="5101"/>
                  </a:cubicBezTo>
                  <a:lnTo>
                    <a:pt x="265603" y="134261"/>
                  </a:lnTo>
                  <a:cubicBezTo>
                    <a:pt x="288980" y="147786"/>
                    <a:pt x="307986" y="184171"/>
                    <a:pt x="307986" y="215413"/>
                  </a:cubicBezTo>
                  <a:lnTo>
                    <a:pt x="307986" y="458682"/>
                  </a:lnTo>
                  <a:cubicBezTo>
                    <a:pt x="307986" y="489924"/>
                    <a:pt x="288980" y="504307"/>
                    <a:pt x="265603" y="490781"/>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9" name="Google Shape;989;p19"/>
            <p:cNvSpPr/>
            <p:nvPr/>
          </p:nvSpPr>
          <p:spPr>
            <a:xfrm>
              <a:off x="5914777" y="1634489"/>
              <a:ext cx="176087" cy="297735"/>
            </a:xfrm>
            <a:custGeom>
              <a:avLst/>
              <a:gdLst/>
              <a:ahLst/>
              <a:cxnLst/>
              <a:rect l="l" t="t" r="r" b="b"/>
              <a:pathLst>
                <a:path w="176087" h="297735" extrusionOk="0">
                  <a:moveTo>
                    <a:pt x="0" y="28904"/>
                  </a:moveTo>
                  <a:cubicBezTo>
                    <a:pt x="0" y="15188"/>
                    <a:pt x="3896" y="6330"/>
                    <a:pt x="11593" y="2234"/>
                  </a:cubicBezTo>
                  <a:cubicBezTo>
                    <a:pt x="19291" y="-1862"/>
                    <a:pt x="29364" y="-338"/>
                    <a:pt x="41812" y="6901"/>
                  </a:cubicBezTo>
                  <a:cubicBezTo>
                    <a:pt x="54413" y="14198"/>
                    <a:pt x="64923" y="24627"/>
                    <a:pt x="72316" y="37191"/>
                  </a:cubicBezTo>
                  <a:cubicBezTo>
                    <a:pt x="79842" y="49516"/>
                    <a:pt x="83824" y="63699"/>
                    <a:pt x="83814" y="78148"/>
                  </a:cubicBezTo>
                  <a:lnTo>
                    <a:pt x="83814" y="89197"/>
                  </a:lnTo>
                  <a:cubicBezTo>
                    <a:pt x="83814" y="103009"/>
                    <a:pt x="80013" y="111867"/>
                    <a:pt x="72316" y="115867"/>
                  </a:cubicBezTo>
                  <a:cubicBezTo>
                    <a:pt x="64619" y="119868"/>
                    <a:pt x="54546" y="118153"/>
                    <a:pt x="42097" y="110914"/>
                  </a:cubicBezTo>
                  <a:cubicBezTo>
                    <a:pt x="29478" y="103647"/>
                    <a:pt x="18958" y="93208"/>
                    <a:pt x="11593" y="80625"/>
                  </a:cubicBezTo>
                  <a:cubicBezTo>
                    <a:pt x="4039" y="68338"/>
                    <a:pt x="28" y="54193"/>
                    <a:pt x="0" y="39763"/>
                  </a:cubicBezTo>
                  <a:close/>
                  <a:moveTo>
                    <a:pt x="25467" y="55479"/>
                  </a:moveTo>
                  <a:cubicBezTo>
                    <a:pt x="25467" y="61584"/>
                    <a:pt x="27035" y="67585"/>
                    <a:pt x="30029" y="72910"/>
                  </a:cubicBezTo>
                  <a:cubicBezTo>
                    <a:pt x="32784" y="78158"/>
                    <a:pt x="36975" y="82520"/>
                    <a:pt x="42097" y="85483"/>
                  </a:cubicBezTo>
                  <a:cubicBezTo>
                    <a:pt x="47039" y="88340"/>
                    <a:pt x="50935" y="88721"/>
                    <a:pt x="53881" y="86626"/>
                  </a:cubicBezTo>
                  <a:cubicBezTo>
                    <a:pt x="57226" y="83311"/>
                    <a:pt x="58841" y="78634"/>
                    <a:pt x="58252" y="73957"/>
                  </a:cubicBezTo>
                  <a:lnTo>
                    <a:pt x="58252" y="62623"/>
                  </a:lnTo>
                  <a:cubicBezTo>
                    <a:pt x="58252" y="56536"/>
                    <a:pt x="56751" y="50554"/>
                    <a:pt x="53881" y="45192"/>
                  </a:cubicBezTo>
                  <a:cubicBezTo>
                    <a:pt x="51154" y="39896"/>
                    <a:pt x="46963" y="35496"/>
                    <a:pt x="41812" y="32524"/>
                  </a:cubicBezTo>
                  <a:cubicBezTo>
                    <a:pt x="38581" y="30000"/>
                    <a:pt x="34201" y="29523"/>
                    <a:pt x="30504" y="31285"/>
                  </a:cubicBezTo>
                  <a:cubicBezTo>
                    <a:pt x="27463" y="33286"/>
                    <a:pt x="25942" y="37572"/>
                    <a:pt x="25942" y="44239"/>
                  </a:cubicBezTo>
                  <a:close/>
                  <a:moveTo>
                    <a:pt x="49509" y="221785"/>
                  </a:moveTo>
                  <a:lnTo>
                    <a:pt x="30504" y="199306"/>
                  </a:lnTo>
                  <a:lnTo>
                    <a:pt x="125532" y="78910"/>
                  </a:lnTo>
                  <a:lnTo>
                    <a:pt x="144537" y="101389"/>
                  </a:lnTo>
                  <a:close/>
                  <a:moveTo>
                    <a:pt x="92177" y="208451"/>
                  </a:moveTo>
                  <a:cubicBezTo>
                    <a:pt x="92177" y="194639"/>
                    <a:pt x="96073" y="185781"/>
                    <a:pt x="103866" y="181780"/>
                  </a:cubicBezTo>
                  <a:cubicBezTo>
                    <a:pt x="111658" y="177780"/>
                    <a:pt x="121731" y="179494"/>
                    <a:pt x="134084" y="186638"/>
                  </a:cubicBezTo>
                  <a:cubicBezTo>
                    <a:pt x="146600" y="193934"/>
                    <a:pt x="157062" y="204288"/>
                    <a:pt x="164493" y="216737"/>
                  </a:cubicBezTo>
                  <a:cubicBezTo>
                    <a:pt x="172124" y="229129"/>
                    <a:pt x="176144" y="243417"/>
                    <a:pt x="176087" y="257980"/>
                  </a:cubicBezTo>
                  <a:lnTo>
                    <a:pt x="176087" y="269030"/>
                  </a:lnTo>
                  <a:cubicBezTo>
                    <a:pt x="176087" y="282650"/>
                    <a:pt x="172286" y="291604"/>
                    <a:pt x="164683" y="295604"/>
                  </a:cubicBezTo>
                  <a:cubicBezTo>
                    <a:pt x="157081" y="299605"/>
                    <a:pt x="147008" y="297985"/>
                    <a:pt x="134369" y="290651"/>
                  </a:cubicBezTo>
                  <a:cubicBezTo>
                    <a:pt x="121693" y="283374"/>
                    <a:pt x="111145" y="272906"/>
                    <a:pt x="103770" y="260266"/>
                  </a:cubicBezTo>
                  <a:cubicBezTo>
                    <a:pt x="96282" y="248093"/>
                    <a:pt x="92272" y="234092"/>
                    <a:pt x="92177" y="219785"/>
                  </a:cubicBezTo>
                  <a:close/>
                  <a:moveTo>
                    <a:pt x="117645" y="235120"/>
                  </a:moveTo>
                  <a:cubicBezTo>
                    <a:pt x="117768" y="241178"/>
                    <a:pt x="119403" y="247103"/>
                    <a:pt x="122396" y="252361"/>
                  </a:cubicBezTo>
                  <a:cubicBezTo>
                    <a:pt x="125142" y="257657"/>
                    <a:pt x="129285" y="262105"/>
                    <a:pt x="134369" y="265219"/>
                  </a:cubicBezTo>
                  <a:cubicBezTo>
                    <a:pt x="145108" y="271506"/>
                    <a:pt x="150524" y="267696"/>
                    <a:pt x="150524" y="253885"/>
                  </a:cubicBezTo>
                  <a:lnTo>
                    <a:pt x="150524" y="242169"/>
                  </a:lnTo>
                  <a:cubicBezTo>
                    <a:pt x="150524" y="236102"/>
                    <a:pt x="148985" y="230139"/>
                    <a:pt x="146058" y="224834"/>
                  </a:cubicBezTo>
                  <a:cubicBezTo>
                    <a:pt x="143302" y="219614"/>
                    <a:pt x="139159" y="215261"/>
                    <a:pt x="134084" y="212260"/>
                  </a:cubicBezTo>
                  <a:cubicBezTo>
                    <a:pt x="130720" y="209527"/>
                    <a:pt x="126064" y="209041"/>
                    <a:pt x="122206" y="211022"/>
                  </a:cubicBezTo>
                  <a:cubicBezTo>
                    <a:pt x="118671" y="214175"/>
                    <a:pt x="116960" y="218899"/>
                    <a:pt x="117645" y="223595"/>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19"/>
            <p:cNvSpPr/>
            <p:nvPr/>
          </p:nvSpPr>
          <p:spPr>
            <a:xfrm>
              <a:off x="3825908" y="830009"/>
              <a:ext cx="336307" cy="520393"/>
            </a:xfrm>
            <a:custGeom>
              <a:avLst/>
              <a:gdLst/>
              <a:ahLst/>
              <a:cxnLst/>
              <a:rect l="l" t="t" r="r" b="b"/>
              <a:pathLst>
                <a:path w="336307" h="520393" extrusionOk="0">
                  <a:moveTo>
                    <a:pt x="294302" y="134154"/>
                  </a:moveTo>
                  <a:lnTo>
                    <a:pt x="70986" y="4900"/>
                  </a:lnTo>
                  <a:cubicBezTo>
                    <a:pt x="63640" y="-76"/>
                    <a:pt x="54403" y="-1344"/>
                    <a:pt x="45994" y="1471"/>
                  </a:cubicBezTo>
                  <a:lnTo>
                    <a:pt x="45994" y="1471"/>
                  </a:lnTo>
                  <a:cubicBezTo>
                    <a:pt x="44205" y="2253"/>
                    <a:pt x="42515" y="3245"/>
                    <a:pt x="40957" y="4424"/>
                  </a:cubicBezTo>
                  <a:lnTo>
                    <a:pt x="0" y="27951"/>
                  </a:lnTo>
                  <a:lnTo>
                    <a:pt x="28508" y="67575"/>
                  </a:lnTo>
                  <a:lnTo>
                    <a:pt x="28508" y="280268"/>
                  </a:lnTo>
                  <a:cubicBezTo>
                    <a:pt x="28508" y="311510"/>
                    <a:pt x="47514" y="347800"/>
                    <a:pt x="70796" y="361326"/>
                  </a:cubicBezTo>
                  <a:lnTo>
                    <a:pt x="267789" y="475626"/>
                  </a:lnTo>
                  <a:lnTo>
                    <a:pt x="274346" y="520393"/>
                  </a:lnTo>
                  <a:lnTo>
                    <a:pt x="320244" y="493818"/>
                  </a:lnTo>
                  <a:cubicBezTo>
                    <a:pt x="321261" y="493333"/>
                    <a:pt x="322240" y="492799"/>
                    <a:pt x="323190" y="492199"/>
                  </a:cubicBezTo>
                  <a:lnTo>
                    <a:pt x="323190" y="492199"/>
                  </a:lnTo>
                  <a:lnTo>
                    <a:pt x="323190" y="492199"/>
                  </a:lnTo>
                  <a:cubicBezTo>
                    <a:pt x="332551" y="483865"/>
                    <a:pt x="337359" y="471539"/>
                    <a:pt x="336114" y="459052"/>
                  </a:cubicBezTo>
                  <a:lnTo>
                    <a:pt x="336114" y="215212"/>
                  </a:lnTo>
                  <a:cubicBezTo>
                    <a:pt x="336684" y="183970"/>
                    <a:pt x="317679" y="147680"/>
                    <a:pt x="294302" y="134154"/>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1" name="Google Shape;991;p19"/>
            <p:cNvSpPr/>
            <p:nvPr/>
          </p:nvSpPr>
          <p:spPr>
            <a:xfrm>
              <a:off x="3808424" y="856397"/>
              <a:ext cx="307985" cy="495973"/>
            </a:xfrm>
            <a:custGeom>
              <a:avLst/>
              <a:gdLst/>
              <a:ahLst/>
              <a:cxnLst/>
              <a:rect l="l" t="t" r="r" b="b"/>
              <a:pathLst>
                <a:path w="307985" h="495973" extrusionOk="0">
                  <a:moveTo>
                    <a:pt x="265698" y="490766"/>
                  </a:moveTo>
                  <a:lnTo>
                    <a:pt x="42382" y="361702"/>
                  </a:lnTo>
                  <a:cubicBezTo>
                    <a:pt x="19006" y="348177"/>
                    <a:pt x="0" y="311886"/>
                    <a:pt x="0" y="280644"/>
                  </a:cubicBezTo>
                  <a:lnTo>
                    <a:pt x="0" y="37185"/>
                  </a:lnTo>
                  <a:cubicBezTo>
                    <a:pt x="0" y="5943"/>
                    <a:pt x="19006" y="-8439"/>
                    <a:pt x="42382" y="5086"/>
                  </a:cubicBezTo>
                  <a:lnTo>
                    <a:pt x="265698" y="134340"/>
                  </a:lnTo>
                  <a:cubicBezTo>
                    <a:pt x="289075" y="147866"/>
                    <a:pt x="307986" y="184156"/>
                    <a:pt x="307986" y="215398"/>
                  </a:cubicBezTo>
                  <a:lnTo>
                    <a:pt x="307986" y="458667"/>
                  </a:lnTo>
                  <a:cubicBezTo>
                    <a:pt x="307986" y="489909"/>
                    <a:pt x="289075" y="504577"/>
                    <a:pt x="265698" y="490766"/>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2" name="Google Shape;992;p19"/>
            <p:cNvSpPr/>
            <p:nvPr/>
          </p:nvSpPr>
          <p:spPr>
            <a:xfrm>
              <a:off x="3864395" y="989404"/>
              <a:ext cx="196042" cy="250697"/>
            </a:xfrm>
            <a:custGeom>
              <a:avLst/>
              <a:gdLst/>
              <a:ahLst/>
              <a:cxnLst/>
              <a:rect l="l" t="t" r="r" b="b"/>
              <a:pathLst>
                <a:path w="196042" h="250697" extrusionOk="0">
                  <a:moveTo>
                    <a:pt x="98069" y="0"/>
                  </a:moveTo>
                  <a:lnTo>
                    <a:pt x="128288" y="88487"/>
                  </a:lnTo>
                  <a:lnTo>
                    <a:pt x="196043" y="139065"/>
                  </a:lnTo>
                  <a:lnTo>
                    <a:pt x="147008" y="166021"/>
                  </a:lnTo>
                  <a:lnTo>
                    <a:pt x="158602" y="250698"/>
                  </a:lnTo>
                  <a:lnTo>
                    <a:pt x="98069" y="178879"/>
                  </a:lnTo>
                  <a:lnTo>
                    <a:pt x="37441" y="180594"/>
                  </a:lnTo>
                  <a:lnTo>
                    <a:pt x="49034" y="109252"/>
                  </a:lnTo>
                  <a:lnTo>
                    <a:pt x="0" y="25622"/>
                  </a:lnTo>
                  <a:lnTo>
                    <a:pt x="67755" y="53435"/>
                  </a:lnTo>
                  <a:lnTo>
                    <a:pt x="98069" y="0"/>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9107207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772085"/>
            <a:ext cx="4188600" cy="3860240"/>
          </a:xfrm>
          <a:prstGeom prst="rect">
            <a:avLst/>
          </a:prstGeom>
          <a:blipFill dpi="0" rotWithShape="1">
            <a:blip r:embed="rId4"/>
            <a:srcRect/>
            <a:stretch>
              <a:fillRect/>
            </a:stretch>
          </a:blip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772086"/>
            <a:ext cx="3960000" cy="3860240"/>
          </a:xfrm>
          <a:prstGeom prst="rect">
            <a:avLst/>
          </a:prstGeom>
          <a:blipFill dpi="0" rotWithShape="1">
            <a:blip r:embed="rId4"/>
            <a:srcRect/>
            <a:stretch>
              <a:fillRect/>
            </a:stretch>
          </a:blip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00276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19"/>
          <p:cNvSpPr txBox="1">
            <a:spLocks noGrp="1"/>
          </p:cNvSpPr>
          <p:nvPr>
            <p:ph type="body" idx="1"/>
          </p:nvPr>
        </p:nvSpPr>
        <p:spPr>
          <a:xfrm>
            <a:off x="381000" y="1489151"/>
            <a:ext cx="5257800" cy="2207176"/>
          </a:xfrm>
          <a:prstGeom prst="rect">
            <a:avLst/>
          </a:prstGeom>
        </p:spPr>
        <p:txBody>
          <a:bodyPr spcFirstLastPara="1" wrap="square" lIns="0" tIns="0" rIns="0" bIns="0" anchor="t" anchorCtr="0">
            <a:noAutofit/>
          </a:bodyPr>
          <a:lstStyle/>
          <a:p>
            <a:pPr marL="114300" indent="0" algn="just">
              <a:buNone/>
            </a:pPr>
            <a:r>
              <a:rPr lang="en-IN" sz="2000" dirty="0"/>
              <a:t>This is the page where the admin can </a:t>
            </a:r>
            <a:r>
              <a:rPr lang="en-IN" sz="2000" dirty="0" smtClean="0"/>
              <a:t>login. After the successful login admin is redirected to dashboard page.</a:t>
            </a:r>
            <a:endParaRPr lang="en-IN" sz="2000" dirty="0"/>
          </a:p>
        </p:txBody>
      </p:sp>
      <p:sp>
        <p:nvSpPr>
          <p:cNvPr id="858" name="Google Shape;858;p19"/>
          <p:cNvSpPr txBox="1">
            <a:spLocks noGrp="1"/>
          </p:cNvSpPr>
          <p:nvPr>
            <p:ph type="title"/>
          </p:nvPr>
        </p:nvSpPr>
        <p:spPr>
          <a:xfrm>
            <a:off x="381000" y="701723"/>
            <a:ext cx="5640900" cy="498427"/>
          </a:xfrm>
          <a:prstGeom prst="rect">
            <a:avLst/>
          </a:prstGeom>
        </p:spPr>
        <p:txBody>
          <a:bodyPr spcFirstLastPara="1" wrap="square" lIns="0" tIns="0" rIns="0" bIns="0" anchor="t" anchorCtr="0">
            <a:noAutofit/>
          </a:bodyPr>
          <a:lstStyle/>
          <a:p>
            <a:r>
              <a:rPr lang="en-IN" dirty="0"/>
              <a:t>ADMIN LOGIN PAGE</a:t>
            </a:r>
          </a:p>
        </p:txBody>
      </p:sp>
      <p:grpSp>
        <p:nvGrpSpPr>
          <p:cNvPr id="136" name="Google Shape;2322;p37"/>
          <p:cNvGrpSpPr/>
          <p:nvPr/>
        </p:nvGrpSpPr>
        <p:grpSpPr>
          <a:xfrm>
            <a:off x="5977987" y="1101993"/>
            <a:ext cx="2547050" cy="3060933"/>
            <a:chOff x="1926580" y="602477"/>
            <a:chExt cx="4456273" cy="4762466"/>
          </a:xfrm>
        </p:grpSpPr>
        <p:sp>
          <p:nvSpPr>
            <p:cNvPr id="137" name="Google Shape;2323;p37"/>
            <p:cNvSpPr/>
            <p:nvPr/>
          </p:nvSpPr>
          <p:spPr>
            <a:xfrm>
              <a:off x="4352367" y="1409287"/>
              <a:ext cx="1407834" cy="1779317"/>
            </a:xfrm>
            <a:custGeom>
              <a:avLst/>
              <a:gdLst/>
              <a:ahLst/>
              <a:cxnLst/>
              <a:rect l="l" t="t" r="r" b="b"/>
              <a:pathLst>
                <a:path w="1407834" h="1779317" extrusionOk="0">
                  <a:moveTo>
                    <a:pt x="1367440" y="1774437"/>
                  </a:moveTo>
                  <a:lnTo>
                    <a:pt x="40490" y="1006627"/>
                  </a:lnTo>
                  <a:cubicBezTo>
                    <a:pt x="18059" y="993768"/>
                    <a:pt x="0" y="959002"/>
                    <a:pt x="0" y="929188"/>
                  </a:cubicBezTo>
                  <a:lnTo>
                    <a:pt x="0" y="35458"/>
                  </a:lnTo>
                  <a:cubicBezTo>
                    <a:pt x="0" y="5645"/>
                    <a:pt x="18059" y="-8071"/>
                    <a:pt x="40490" y="4883"/>
                  </a:cubicBezTo>
                  <a:lnTo>
                    <a:pt x="1367440" y="772598"/>
                  </a:lnTo>
                  <a:cubicBezTo>
                    <a:pt x="1389776" y="785551"/>
                    <a:pt x="1407835" y="820223"/>
                    <a:pt x="1407835" y="850131"/>
                  </a:cubicBezTo>
                  <a:lnTo>
                    <a:pt x="1407835" y="1743767"/>
                  </a:lnTo>
                  <a:cubicBezTo>
                    <a:pt x="1407835" y="1773675"/>
                    <a:pt x="1389776" y="1787391"/>
                    <a:pt x="1367440" y="177443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2324;p37"/>
            <p:cNvSpPr/>
            <p:nvPr/>
          </p:nvSpPr>
          <p:spPr>
            <a:xfrm>
              <a:off x="4492846" y="1745654"/>
              <a:ext cx="1118701" cy="793785"/>
            </a:xfrm>
            <a:custGeom>
              <a:avLst/>
              <a:gdLst/>
              <a:ahLst/>
              <a:cxnLst/>
              <a:rect l="l" t="t" r="r" b="b"/>
              <a:pathLst>
                <a:path w="1118701" h="793785" extrusionOk="0">
                  <a:moveTo>
                    <a:pt x="1073650" y="788370"/>
                  </a:moveTo>
                  <a:lnTo>
                    <a:pt x="45147" y="193344"/>
                  </a:lnTo>
                  <a:cubicBezTo>
                    <a:pt x="20245" y="178866"/>
                    <a:pt x="0" y="140194"/>
                    <a:pt x="0" y="106952"/>
                  </a:cubicBezTo>
                  <a:lnTo>
                    <a:pt x="0" y="39610"/>
                  </a:lnTo>
                  <a:cubicBezTo>
                    <a:pt x="0" y="6273"/>
                    <a:pt x="20245" y="-8967"/>
                    <a:pt x="45147" y="5415"/>
                  </a:cubicBezTo>
                  <a:lnTo>
                    <a:pt x="1073650" y="600442"/>
                  </a:lnTo>
                  <a:cubicBezTo>
                    <a:pt x="1098552" y="614825"/>
                    <a:pt x="1118702" y="653496"/>
                    <a:pt x="1118702" y="686834"/>
                  </a:cubicBezTo>
                  <a:lnTo>
                    <a:pt x="1118702" y="754176"/>
                  </a:lnTo>
                  <a:cubicBezTo>
                    <a:pt x="1118702" y="787513"/>
                    <a:pt x="1098552" y="802753"/>
                    <a:pt x="1073650" y="78837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2325;p37"/>
            <p:cNvSpPr/>
            <p:nvPr/>
          </p:nvSpPr>
          <p:spPr>
            <a:xfrm>
              <a:off x="3766118" y="879295"/>
              <a:ext cx="2497551" cy="3394041"/>
            </a:xfrm>
            <a:custGeom>
              <a:avLst/>
              <a:gdLst/>
              <a:ahLst/>
              <a:cxnLst/>
              <a:rect l="l" t="t" r="r" b="b"/>
              <a:pathLst>
                <a:path w="2497551" h="3394041" extrusionOk="0">
                  <a:moveTo>
                    <a:pt x="2437193" y="3386756"/>
                  </a:moveTo>
                  <a:lnTo>
                    <a:pt x="60355" y="2011346"/>
                  </a:lnTo>
                  <a:cubicBezTo>
                    <a:pt x="26993" y="1992296"/>
                    <a:pt x="0" y="1940289"/>
                    <a:pt x="0" y="1895808"/>
                  </a:cubicBezTo>
                  <a:lnTo>
                    <a:pt x="0" y="53006"/>
                  </a:lnTo>
                  <a:cubicBezTo>
                    <a:pt x="0" y="8429"/>
                    <a:pt x="26993" y="-12050"/>
                    <a:pt x="60355" y="7286"/>
                  </a:cubicBezTo>
                  <a:lnTo>
                    <a:pt x="2437193" y="1382696"/>
                  </a:lnTo>
                  <a:cubicBezTo>
                    <a:pt x="2470554" y="1401746"/>
                    <a:pt x="2497548" y="1453752"/>
                    <a:pt x="2497548" y="1498234"/>
                  </a:cubicBezTo>
                  <a:lnTo>
                    <a:pt x="2497548" y="3341036"/>
                  </a:lnTo>
                  <a:cubicBezTo>
                    <a:pt x="2497928" y="3385613"/>
                    <a:pt x="2470934" y="3406092"/>
                    <a:pt x="2437193" y="338675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2326;p37"/>
            <p:cNvSpPr/>
            <p:nvPr/>
          </p:nvSpPr>
          <p:spPr>
            <a:xfrm>
              <a:off x="3744257" y="892344"/>
              <a:ext cx="2498022" cy="3393845"/>
            </a:xfrm>
            <a:custGeom>
              <a:avLst/>
              <a:gdLst/>
              <a:ahLst/>
              <a:cxnLst/>
              <a:rect l="l" t="t" r="r" b="b"/>
              <a:pathLst>
                <a:path w="2498022" h="3393845" extrusionOk="0">
                  <a:moveTo>
                    <a:pt x="2437668" y="3386756"/>
                  </a:moveTo>
                  <a:lnTo>
                    <a:pt x="60450" y="2010965"/>
                  </a:lnTo>
                  <a:cubicBezTo>
                    <a:pt x="27088" y="1991915"/>
                    <a:pt x="0" y="1939908"/>
                    <a:pt x="0" y="1895331"/>
                  </a:cubicBezTo>
                  <a:lnTo>
                    <a:pt x="0" y="53006"/>
                  </a:lnTo>
                  <a:cubicBezTo>
                    <a:pt x="0" y="8429"/>
                    <a:pt x="27088" y="-12050"/>
                    <a:pt x="60450" y="7286"/>
                  </a:cubicBezTo>
                  <a:lnTo>
                    <a:pt x="2437668" y="1382696"/>
                  </a:lnTo>
                  <a:cubicBezTo>
                    <a:pt x="2471030" y="1401746"/>
                    <a:pt x="2498023" y="1453752"/>
                    <a:pt x="2498023" y="1498329"/>
                  </a:cubicBezTo>
                  <a:lnTo>
                    <a:pt x="2498023" y="3340655"/>
                  </a:lnTo>
                  <a:cubicBezTo>
                    <a:pt x="2498023" y="3385136"/>
                    <a:pt x="2471030" y="3405806"/>
                    <a:pt x="2437668" y="3386756"/>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2327;p37"/>
            <p:cNvSpPr/>
            <p:nvPr/>
          </p:nvSpPr>
          <p:spPr>
            <a:xfrm>
              <a:off x="3740075" y="894303"/>
              <a:ext cx="2498022" cy="3394082"/>
            </a:xfrm>
            <a:custGeom>
              <a:avLst/>
              <a:gdLst/>
              <a:ahLst/>
              <a:cxnLst/>
              <a:rect l="l" t="t" r="r" b="b"/>
              <a:pathLst>
                <a:path w="2498022" h="3394082" extrusionOk="0">
                  <a:moveTo>
                    <a:pt x="2437668" y="3386797"/>
                  </a:moveTo>
                  <a:lnTo>
                    <a:pt x="60450" y="2011387"/>
                  </a:lnTo>
                  <a:cubicBezTo>
                    <a:pt x="27088" y="1992337"/>
                    <a:pt x="0" y="1940330"/>
                    <a:pt x="0" y="1895753"/>
                  </a:cubicBezTo>
                  <a:lnTo>
                    <a:pt x="0" y="52951"/>
                  </a:lnTo>
                  <a:cubicBezTo>
                    <a:pt x="0" y="8470"/>
                    <a:pt x="27088" y="-12009"/>
                    <a:pt x="60450" y="7231"/>
                  </a:cubicBezTo>
                  <a:lnTo>
                    <a:pt x="2437668" y="1382641"/>
                  </a:lnTo>
                  <a:cubicBezTo>
                    <a:pt x="2470935" y="1401691"/>
                    <a:pt x="2498023" y="1453698"/>
                    <a:pt x="2498023" y="1498275"/>
                  </a:cubicBezTo>
                  <a:lnTo>
                    <a:pt x="2498023" y="3341077"/>
                  </a:lnTo>
                  <a:cubicBezTo>
                    <a:pt x="2498023" y="3385654"/>
                    <a:pt x="2470935" y="3406132"/>
                    <a:pt x="2437668" y="338679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2328;p37"/>
            <p:cNvSpPr/>
            <p:nvPr/>
          </p:nvSpPr>
          <p:spPr>
            <a:xfrm>
              <a:off x="3770110" y="934160"/>
              <a:ext cx="2435672" cy="3234830"/>
            </a:xfrm>
            <a:custGeom>
              <a:avLst/>
              <a:gdLst/>
              <a:ahLst/>
              <a:cxnLst/>
              <a:rect l="l" t="t" r="r" b="b"/>
              <a:pathLst>
                <a:path w="2435672" h="3234830" extrusionOk="0">
                  <a:moveTo>
                    <a:pt x="2435292" y="3234830"/>
                  </a:moveTo>
                  <a:lnTo>
                    <a:pt x="0" y="1825988"/>
                  </a:lnTo>
                  <a:lnTo>
                    <a:pt x="1426" y="20714"/>
                  </a:lnTo>
                  <a:cubicBezTo>
                    <a:pt x="1426" y="2236"/>
                    <a:pt x="14352" y="-5289"/>
                    <a:pt x="29940" y="3950"/>
                  </a:cubicBezTo>
                  <a:lnTo>
                    <a:pt x="2407158" y="1379360"/>
                  </a:lnTo>
                  <a:cubicBezTo>
                    <a:pt x="2424086" y="1390600"/>
                    <a:pt x="2434674" y="1409231"/>
                    <a:pt x="2435672" y="14295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2329;p37"/>
            <p:cNvSpPr/>
            <p:nvPr/>
          </p:nvSpPr>
          <p:spPr>
            <a:xfrm>
              <a:off x="3770110" y="934160"/>
              <a:ext cx="2435006" cy="3234925"/>
            </a:xfrm>
            <a:custGeom>
              <a:avLst/>
              <a:gdLst/>
              <a:ahLst/>
              <a:cxnLst/>
              <a:rect l="l" t="t" r="r" b="b"/>
              <a:pathLst>
                <a:path w="2435006" h="3234925" extrusionOk="0">
                  <a:moveTo>
                    <a:pt x="2434532" y="3234926"/>
                  </a:moveTo>
                  <a:lnTo>
                    <a:pt x="0" y="1826083"/>
                  </a:lnTo>
                  <a:lnTo>
                    <a:pt x="760" y="20714"/>
                  </a:lnTo>
                  <a:cubicBezTo>
                    <a:pt x="760" y="2236"/>
                    <a:pt x="13687" y="-5289"/>
                    <a:pt x="29274" y="3950"/>
                  </a:cubicBezTo>
                  <a:lnTo>
                    <a:pt x="2406493" y="1379360"/>
                  </a:lnTo>
                  <a:cubicBezTo>
                    <a:pt x="2423411" y="1390609"/>
                    <a:pt x="2433990" y="1409240"/>
                    <a:pt x="2435007" y="14295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2330;p37"/>
            <p:cNvSpPr/>
            <p:nvPr/>
          </p:nvSpPr>
          <p:spPr>
            <a:xfrm>
              <a:off x="6215951" y="4191660"/>
              <a:ext cx="26328" cy="93440"/>
            </a:xfrm>
            <a:custGeom>
              <a:avLst/>
              <a:gdLst/>
              <a:ahLst/>
              <a:cxnLst/>
              <a:rect l="l" t="t" r="r" b="b"/>
              <a:pathLst>
                <a:path w="26328" h="93440" extrusionOk="0">
                  <a:moveTo>
                    <a:pt x="0" y="93440"/>
                  </a:moveTo>
                  <a:lnTo>
                    <a:pt x="26328" y="78200"/>
                  </a:lnTo>
                  <a:lnTo>
                    <a:pt x="14922" y="0"/>
                  </a:lnTo>
                  <a:lnTo>
                    <a:pt x="0" y="9344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2331;p37"/>
            <p:cNvSpPr/>
            <p:nvPr/>
          </p:nvSpPr>
          <p:spPr>
            <a:xfrm>
              <a:off x="3761840" y="882675"/>
              <a:ext cx="63206" cy="27150"/>
            </a:xfrm>
            <a:custGeom>
              <a:avLst/>
              <a:gdLst/>
              <a:ahLst/>
              <a:cxnLst/>
              <a:rect l="l" t="t" r="r" b="b"/>
              <a:pathLst>
                <a:path w="63206" h="27150" extrusionOk="0">
                  <a:moveTo>
                    <a:pt x="0" y="15049"/>
                  </a:moveTo>
                  <a:lnTo>
                    <a:pt x="25948" y="0"/>
                  </a:lnTo>
                  <a:lnTo>
                    <a:pt x="63206" y="21336"/>
                  </a:lnTo>
                  <a:cubicBezTo>
                    <a:pt x="63206" y="21336"/>
                    <a:pt x="23477" y="27337"/>
                    <a:pt x="22526" y="27146"/>
                  </a:cubicBezTo>
                  <a:cubicBezTo>
                    <a:pt x="21576" y="26956"/>
                    <a:pt x="0" y="15049"/>
                    <a:pt x="0" y="1504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2332;p37"/>
            <p:cNvSpPr/>
            <p:nvPr/>
          </p:nvSpPr>
          <p:spPr>
            <a:xfrm>
              <a:off x="1985051" y="2961416"/>
              <a:ext cx="4154298" cy="2403527"/>
            </a:xfrm>
            <a:custGeom>
              <a:avLst/>
              <a:gdLst/>
              <a:ahLst/>
              <a:cxnLst/>
              <a:rect l="l" t="t" r="r" b="b"/>
              <a:pathLst>
                <a:path w="4154298" h="2403527" extrusionOk="0">
                  <a:moveTo>
                    <a:pt x="2399727" y="2390484"/>
                  </a:moveTo>
                  <a:lnTo>
                    <a:pt x="22508" y="1015074"/>
                  </a:lnTo>
                  <a:cubicBezTo>
                    <a:pt x="-10853" y="996024"/>
                    <a:pt x="-6671" y="962115"/>
                    <a:pt x="32013" y="939826"/>
                  </a:cubicBezTo>
                  <a:lnTo>
                    <a:pt x="1624524" y="18378"/>
                  </a:lnTo>
                  <a:cubicBezTo>
                    <a:pt x="1662543" y="-3815"/>
                    <a:pt x="1721282" y="-6292"/>
                    <a:pt x="1754548" y="13044"/>
                  </a:cubicBezTo>
                  <a:lnTo>
                    <a:pt x="4131861" y="1388454"/>
                  </a:lnTo>
                  <a:cubicBezTo>
                    <a:pt x="4165128" y="1407504"/>
                    <a:pt x="4160946" y="1441413"/>
                    <a:pt x="4122357" y="1463701"/>
                  </a:cubicBezTo>
                  <a:lnTo>
                    <a:pt x="2529751" y="2385150"/>
                  </a:lnTo>
                  <a:cubicBezTo>
                    <a:pt x="2491257" y="2407343"/>
                    <a:pt x="2432993" y="2409820"/>
                    <a:pt x="2399727" y="23904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2333;p37"/>
            <p:cNvSpPr/>
            <p:nvPr/>
          </p:nvSpPr>
          <p:spPr>
            <a:xfrm>
              <a:off x="2036757" y="2930659"/>
              <a:ext cx="4154369" cy="2403042"/>
            </a:xfrm>
            <a:custGeom>
              <a:avLst/>
              <a:gdLst/>
              <a:ahLst/>
              <a:cxnLst/>
              <a:rect l="l" t="t" r="r" b="b"/>
              <a:pathLst>
                <a:path w="4154369" h="2403042" extrusionOk="0">
                  <a:moveTo>
                    <a:pt x="2399917" y="2389999"/>
                  </a:moveTo>
                  <a:lnTo>
                    <a:pt x="22508" y="1015065"/>
                  </a:lnTo>
                  <a:cubicBezTo>
                    <a:pt x="-10853" y="996015"/>
                    <a:pt x="-6671" y="962106"/>
                    <a:pt x="32013" y="939818"/>
                  </a:cubicBezTo>
                  <a:lnTo>
                    <a:pt x="1624524" y="18464"/>
                  </a:lnTo>
                  <a:cubicBezTo>
                    <a:pt x="1662543" y="-3824"/>
                    <a:pt x="1721282" y="-6301"/>
                    <a:pt x="1754643" y="13035"/>
                  </a:cubicBezTo>
                  <a:lnTo>
                    <a:pt x="4131861" y="1388445"/>
                  </a:lnTo>
                  <a:cubicBezTo>
                    <a:pt x="4165223" y="1407495"/>
                    <a:pt x="4161041" y="1441404"/>
                    <a:pt x="4122357" y="1463693"/>
                  </a:cubicBezTo>
                  <a:lnTo>
                    <a:pt x="2530036" y="2384665"/>
                  </a:lnTo>
                  <a:cubicBezTo>
                    <a:pt x="2491542" y="2406858"/>
                    <a:pt x="2433278" y="2409335"/>
                    <a:pt x="2399917" y="238999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2334;p37"/>
            <p:cNvSpPr/>
            <p:nvPr/>
          </p:nvSpPr>
          <p:spPr>
            <a:xfrm>
              <a:off x="2036929" y="3869239"/>
              <a:ext cx="50374" cy="44958"/>
            </a:xfrm>
            <a:custGeom>
              <a:avLst/>
              <a:gdLst/>
              <a:ahLst/>
              <a:cxnLst/>
              <a:rect l="l" t="t" r="r" b="b"/>
              <a:pathLst>
                <a:path w="50374" h="44958" extrusionOk="0">
                  <a:moveTo>
                    <a:pt x="0" y="44958"/>
                  </a:moveTo>
                  <a:lnTo>
                    <a:pt x="0" y="0"/>
                  </a:lnTo>
                  <a:lnTo>
                    <a:pt x="50375" y="21146"/>
                  </a:lnTo>
                  <a:lnTo>
                    <a:pt x="0" y="4495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2335;p37"/>
            <p:cNvSpPr/>
            <p:nvPr/>
          </p:nvSpPr>
          <p:spPr>
            <a:xfrm>
              <a:off x="6153886" y="4308341"/>
              <a:ext cx="37258" cy="49244"/>
            </a:xfrm>
            <a:custGeom>
              <a:avLst/>
              <a:gdLst/>
              <a:ahLst/>
              <a:cxnLst/>
              <a:rect l="l" t="t" r="r" b="b"/>
              <a:pathLst>
                <a:path w="37258" h="49244" extrusionOk="0">
                  <a:moveTo>
                    <a:pt x="37259" y="43910"/>
                  </a:moveTo>
                  <a:lnTo>
                    <a:pt x="37259" y="0"/>
                  </a:lnTo>
                  <a:lnTo>
                    <a:pt x="0" y="12859"/>
                  </a:lnTo>
                  <a:lnTo>
                    <a:pt x="24712" y="49244"/>
                  </a:lnTo>
                  <a:lnTo>
                    <a:pt x="37259" y="4391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2336;p37"/>
            <p:cNvSpPr/>
            <p:nvPr/>
          </p:nvSpPr>
          <p:spPr>
            <a:xfrm>
              <a:off x="2036757" y="2892519"/>
              <a:ext cx="4154369" cy="2403360"/>
            </a:xfrm>
            <a:custGeom>
              <a:avLst/>
              <a:gdLst/>
              <a:ahLst/>
              <a:cxnLst/>
              <a:rect l="l" t="t" r="r" b="b"/>
              <a:pathLst>
                <a:path w="4154369" h="2403360" extrusionOk="0">
                  <a:moveTo>
                    <a:pt x="2399917" y="2390326"/>
                  </a:moveTo>
                  <a:lnTo>
                    <a:pt x="22508" y="1015106"/>
                  </a:lnTo>
                  <a:cubicBezTo>
                    <a:pt x="-10853" y="996056"/>
                    <a:pt x="-6671" y="962147"/>
                    <a:pt x="32013" y="939859"/>
                  </a:cubicBezTo>
                  <a:lnTo>
                    <a:pt x="1624524" y="18410"/>
                  </a:lnTo>
                  <a:cubicBezTo>
                    <a:pt x="1662543" y="-3879"/>
                    <a:pt x="1721282" y="-6260"/>
                    <a:pt x="1754643" y="13076"/>
                  </a:cubicBezTo>
                  <a:lnTo>
                    <a:pt x="4131861" y="1388486"/>
                  </a:lnTo>
                  <a:cubicBezTo>
                    <a:pt x="4165223" y="1407536"/>
                    <a:pt x="4161041" y="1441445"/>
                    <a:pt x="4122357" y="1463734"/>
                  </a:cubicBezTo>
                  <a:lnTo>
                    <a:pt x="2530036" y="2384896"/>
                  </a:lnTo>
                  <a:cubicBezTo>
                    <a:pt x="2491542" y="2407185"/>
                    <a:pt x="2433278" y="2409661"/>
                    <a:pt x="2399917" y="2390326"/>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2337;p37"/>
            <p:cNvSpPr/>
            <p:nvPr/>
          </p:nvSpPr>
          <p:spPr>
            <a:xfrm>
              <a:off x="2036757" y="2886502"/>
              <a:ext cx="4154369" cy="2403527"/>
            </a:xfrm>
            <a:custGeom>
              <a:avLst/>
              <a:gdLst/>
              <a:ahLst/>
              <a:cxnLst/>
              <a:rect l="l" t="t" r="r" b="b"/>
              <a:pathLst>
                <a:path w="4154369" h="2403527" extrusionOk="0">
                  <a:moveTo>
                    <a:pt x="2399917" y="2390532"/>
                  </a:moveTo>
                  <a:lnTo>
                    <a:pt x="22508" y="1015122"/>
                  </a:lnTo>
                  <a:cubicBezTo>
                    <a:pt x="-10853" y="996072"/>
                    <a:pt x="-6671" y="962067"/>
                    <a:pt x="32013" y="939874"/>
                  </a:cubicBezTo>
                  <a:lnTo>
                    <a:pt x="1624524" y="18425"/>
                  </a:lnTo>
                  <a:cubicBezTo>
                    <a:pt x="1662543" y="-3863"/>
                    <a:pt x="1721282" y="-6244"/>
                    <a:pt x="1754643" y="12996"/>
                  </a:cubicBezTo>
                  <a:lnTo>
                    <a:pt x="4131861" y="1388502"/>
                  </a:lnTo>
                  <a:cubicBezTo>
                    <a:pt x="4165223" y="1407552"/>
                    <a:pt x="4161041" y="1441461"/>
                    <a:pt x="4122357" y="1463749"/>
                  </a:cubicBezTo>
                  <a:lnTo>
                    <a:pt x="2530036" y="2385103"/>
                  </a:lnTo>
                  <a:cubicBezTo>
                    <a:pt x="2491542" y="2407391"/>
                    <a:pt x="2433278" y="2409772"/>
                    <a:pt x="2399917" y="23905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2338;p37"/>
            <p:cNvSpPr/>
            <p:nvPr/>
          </p:nvSpPr>
          <p:spPr>
            <a:xfrm>
              <a:off x="3500252" y="3065247"/>
              <a:ext cx="266442" cy="153993"/>
            </a:xfrm>
            <a:custGeom>
              <a:avLst/>
              <a:gdLst/>
              <a:ahLst/>
              <a:cxnLst/>
              <a:rect l="l" t="t" r="r" b="b"/>
              <a:pathLst>
                <a:path w="266442" h="153993" extrusionOk="0">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2339;p37"/>
            <p:cNvSpPr/>
            <p:nvPr/>
          </p:nvSpPr>
          <p:spPr>
            <a:xfrm>
              <a:off x="3657092" y="3155925"/>
              <a:ext cx="266442" cy="153985"/>
            </a:xfrm>
            <a:custGeom>
              <a:avLst/>
              <a:gdLst/>
              <a:ahLst/>
              <a:cxnLst/>
              <a:rect l="l" t="t" r="r" b="b"/>
              <a:pathLst>
                <a:path w="266442" h="153985" extrusionOk="0">
                  <a:moveTo>
                    <a:pt x="116819" y="150482"/>
                  </a:moveTo>
                  <a:lnTo>
                    <a:pt x="6090" y="86379"/>
                  </a:lnTo>
                  <a:cubicBezTo>
                    <a:pt x="-2940" y="81235"/>
                    <a:pt x="-1799" y="72091"/>
                    <a:pt x="8656" y="65995"/>
                  </a:cubicBezTo>
                  <a:lnTo>
                    <a:pt x="114253" y="4940"/>
                  </a:lnTo>
                  <a:cubicBezTo>
                    <a:pt x="125117" y="-1099"/>
                    <a:pt x="138195" y="-1632"/>
                    <a:pt x="149515" y="3511"/>
                  </a:cubicBezTo>
                  <a:lnTo>
                    <a:pt x="260150" y="67519"/>
                  </a:lnTo>
                  <a:cubicBezTo>
                    <a:pt x="269655"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2340;p37"/>
            <p:cNvSpPr/>
            <p:nvPr/>
          </p:nvSpPr>
          <p:spPr>
            <a:xfrm>
              <a:off x="3815428" y="3247563"/>
              <a:ext cx="266636" cy="153995"/>
            </a:xfrm>
            <a:custGeom>
              <a:avLst/>
              <a:gdLst/>
              <a:ahLst/>
              <a:cxnLst/>
              <a:rect l="l" t="t" r="r" b="b"/>
              <a:pathLst>
                <a:path w="266636" h="153995" extrusionOk="0">
                  <a:moveTo>
                    <a:pt x="116927" y="150570"/>
                  </a:moveTo>
                  <a:lnTo>
                    <a:pt x="6292" y="86466"/>
                  </a:lnTo>
                  <a:cubicBezTo>
                    <a:pt x="-3213" y="81228"/>
                    <a:pt x="-1597" y="72083"/>
                    <a:pt x="8763" y="66083"/>
                  </a:cubicBezTo>
                  <a:lnTo>
                    <a:pt x="114456" y="5028"/>
                  </a:lnTo>
                  <a:cubicBezTo>
                    <a:pt x="125262" y="-1087"/>
                    <a:pt x="138331" y="-1659"/>
                    <a:pt x="149623" y="3504"/>
                  </a:cubicBezTo>
                  <a:lnTo>
                    <a:pt x="260353" y="67607"/>
                  </a:lnTo>
                  <a:cubicBezTo>
                    <a:pt x="269857" y="72750"/>
                    <a:pt x="268242" y="81894"/>
                    <a:pt x="257786" y="87990"/>
                  </a:cubicBezTo>
                  <a:lnTo>
                    <a:pt x="152189" y="149046"/>
                  </a:lnTo>
                  <a:cubicBezTo>
                    <a:pt x="141325" y="155056"/>
                    <a:pt x="128266" y="155627"/>
                    <a:pt x="116927"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2341;p37"/>
            <p:cNvSpPr/>
            <p:nvPr/>
          </p:nvSpPr>
          <p:spPr>
            <a:xfrm>
              <a:off x="3970462" y="3337185"/>
              <a:ext cx="266334" cy="153993"/>
            </a:xfrm>
            <a:custGeom>
              <a:avLst/>
              <a:gdLst/>
              <a:ahLst/>
              <a:cxnLst/>
              <a:rect l="l" t="t" r="r" b="b"/>
              <a:pathLst>
                <a:path w="266334" h="153993" extrusionOk="0">
                  <a:moveTo>
                    <a:pt x="116819" y="150482"/>
                  </a:moveTo>
                  <a:lnTo>
                    <a:pt x="6090" y="86474"/>
                  </a:lnTo>
                  <a:cubicBezTo>
                    <a:pt x="-2940" y="81235"/>
                    <a:pt x="-1799" y="72091"/>
                    <a:pt x="8656" y="66090"/>
                  </a:cubicBezTo>
                  <a:lnTo>
                    <a:pt x="114253" y="4940"/>
                  </a:lnTo>
                  <a:cubicBezTo>
                    <a:pt x="125117" y="-1099"/>
                    <a:pt x="138195" y="-1632"/>
                    <a:pt x="149515" y="3511"/>
                  </a:cubicBezTo>
                  <a:lnTo>
                    <a:pt x="260245" y="67519"/>
                  </a:lnTo>
                  <a:cubicBezTo>
                    <a:pt x="269275" y="72758"/>
                    <a:pt x="268134" y="81902"/>
                    <a:pt x="257679" y="87903"/>
                  </a:cubicBezTo>
                  <a:lnTo>
                    <a:pt x="152082" y="149053"/>
                  </a:lnTo>
                  <a:cubicBezTo>
                    <a:pt x="141218" y="155092"/>
                    <a:pt x="128139"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2342;p37"/>
            <p:cNvSpPr/>
            <p:nvPr/>
          </p:nvSpPr>
          <p:spPr>
            <a:xfrm>
              <a:off x="4127000" y="3427863"/>
              <a:ext cx="266433" cy="153993"/>
            </a:xfrm>
            <a:custGeom>
              <a:avLst/>
              <a:gdLst/>
              <a:ahLst/>
              <a:cxnLst/>
              <a:rect l="l" t="t" r="r" b="b"/>
              <a:pathLst>
                <a:path w="266433"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4" y="72758"/>
                    <a:pt x="268233" y="81902"/>
                    <a:pt x="257778" y="87903"/>
                  </a:cubicBezTo>
                  <a:lnTo>
                    <a:pt x="152181" y="149053"/>
                  </a:lnTo>
                  <a:cubicBezTo>
                    <a:pt x="141345" y="155092"/>
                    <a:pt x="128295"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2343;p37"/>
            <p:cNvSpPr/>
            <p:nvPr/>
          </p:nvSpPr>
          <p:spPr>
            <a:xfrm>
              <a:off x="4283886" y="3519017"/>
              <a:ext cx="266280" cy="153993"/>
            </a:xfrm>
            <a:custGeom>
              <a:avLst/>
              <a:gdLst/>
              <a:ahLst/>
              <a:cxnLst/>
              <a:rect l="l" t="t" r="r" b="b"/>
              <a:pathLst>
                <a:path w="266280" h="153993" extrusionOk="0">
                  <a:moveTo>
                    <a:pt x="116765" y="150482"/>
                  </a:moveTo>
                  <a:lnTo>
                    <a:pt x="6131" y="86474"/>
                  </a:lnTo>
                  <a:cubicBezTo>
                    <a:pt x="-2899" y="81235"/>
                    <a:pt x="-1853" y="72091"/>
                    <a:pt x="8602" y="66091"/>
                  </a:cubicBezTo>
                  <a:lnTo>
                    <a:pt x="114199" y="4940"/>
                  </a:lnTo>
                  <a:cubicBezTo>
                    <a:pt x="125063" y="-1099"/>
                    <a:pt x="138141" y="-1632"/>
                    <a:pt x="149461" y="3511"/>
                  </a:cubicBezTo>
                  <a:lnTo>
                    <a:pt x="260191" y="67519"/>
                  </a:lnTo>
                  <a:cubicBezTo>
                    <a:pt x="269220" y="72758"/>
                    <a:pt x="268080" y="81902"/>
                    <a:pt x="257625" y="87903"/>
                  </a:cubicBezTo>
                  <a:lnTo>
                    <a:pt x="152027" y="149053"/>
                  </a:lnTo>
                  <a:cubicBezTo>
                    <a:pt x="141164" y="155092"/>
                    <a:pt x="128085" y="155626"/>
                    <a:pt x="116765"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2344;p37"/>
            <p:cNvSpPr/>
            <p:nvPr/>
          </p:nvSpPr>
          <p:spPr>
            <a:xfrm>
              <a:off x="4440564" y="3609219"/>
              <a:ext cx="266248" cy="153985"/>
            </a:xfrm>
            <a:custGeom>
              <a:avLst/>
              <a:gdLst/>
              <a:ahLst/>
              <a:cxnLst/>
              <a:rect l="l" t="t" r="r" b="b"/>
              <a:pathLst>
                <a:path w="266248" h="153985" extrusionOk="0">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79"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2345;p37"/>
            <p:cNvSpPr/>
            <p:nvPr/>
          </p:nvSpPr>
          <p:spPr>
            <a:xfrm>
              <a:off x="4597287" y="3699905"/>
              <a:ext cx="266442" cy="153983"/>
            </a:xfrm>
            <a:custGeom>
              <a:avLst/>
              <a:gdLst/>
              <a:ahLst/>
              <a:cxnLst/>
              <a:rect l="l" t="t" r="r" b="b"/>
              <a:pathLst>
                <a:path w="266442" h="153983" extrusionOk="0">
                  <a:moveTo>
                    <a:pt x="116733" y="150570"/>
                  </a:moveTo>
                  <a:lnTo>
                    <a:pt x="6099" y="86466"/>
                  </a:lnTo>
                  <a:cubicBezTo>
                    <a:pt x="-2931" y="81228"/>
                    <a:pt x="-1790" y="72179"/>
                    <a:pt x="8570" y="66083"/>
                  </a:cubicBezTo>
                  <a:lnTo>
                    <a:pt x="114262" y="5028"/>
                  </a:lnTo>
                  <a:cubicBezTo>
                    <a:pt x="125069" y="-1087"/>
                    <a:pt x="138138" y="-1659"/>
                    <a:pt x="149429" y="3504"/>
                  </a:cubicBezTo>
                  <a:lnTo>
                    <a:pt x="260159" y="67607"/>
                  </a:lnTo>
                  <a:cubicBezTo>
                    <a:pt x="269663" y="72846"/>
                    <a:pt x="268048" y="81894"/>
                    <a:pt x="257593" y="87990"/>
                  </a:cubicBezTo>
                  <a:lnTo>
                    <a:pt x="151805" y="148950"/>
                  </a:lnTo>
                  <a:cubicBezTo>
                    <a:pt x="141037" y="155037"/>
                    <a:pt x="128015" y="155637"/>
                    <a:pt x="116733"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2346;p37"/>
            <p:cNvSpPr/>
            <p:nvPr/>
          </p:nvSpPr>
          <p:spPr>
            <a:xfrm>
              <a:off x="4753934" y="3790488"/>
              <a:ext cx="266248" cy="153985"/>
            </a:xfrm>
            <a:custGeom>
              <a:avLst/>
              <a:gdLst/>
              <a:ahLst/>
              <a:cxnLst/>
              <a:rect l="l" t="t" r="r" b="b"/>
              <a:pathLst>
                <a:path w="266248" h="153985" extrusionOk="0">
                  <a:moveTo>
                    <a:pt x="116819" y="150474"/>
                  </a:moveTo>
                  <a:lnTo>
                    <a:pt x="6089" y="86466"/>
                  </a:lnTo>
                  <a:cubicBezTo>
                    <a:pt x="-2940" y="81228"/>
                    <a:pt x="-1799" y="72083"/>
                    <a:pt x="8656" y="66083"/>
                  </a:cubicBezTo>
                  <a:lnTo>
                    <a:pt x="114253" y="5028"/>
                  </a:lnTo>
                  <a:cubicBezTo>
                    <a:pt x="125088" y="-1087"/>
                    <a:pt x="138195" y="-1659"/>
                    <a:pt x="149515" y="3504"/>
                  </a:cubicBezTo>
                  <a:lnTo>
                    <a:pt x="260150" y="67607"/>
                  </a:lnTo>
                  <a:cubicBezTo>
                    <a:pt x="269179" y="72750"/>
                    <a:pt x="268039" y="81894"/>
                    <a:pt x="257679" y="87990"/>
                  </a:cubicBezTo>
                  <a:lnTo>
                    <a:pt x="152082" y="149046"/>
                  </a:lnTo>
                  <a:cubicBezTo>
                    <a:pt x="141218" y="155084"/>
                    <a:pt x="128139" y="155618"/>
                    <a:pt x="116819" y="15047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2347;p37"/>
            <p:cNvSpPr/>
            <p:nvPr/>
          </p:nvSpPr>
          <p:spPr>
            <a:xfrm>
              <a:off x="4910657" y="3881158"/>
              <a:ext cx="266058" cy="153915"/>
            </a:xfrm>
            <a:custGeom>
              <a:avLst/>
              <a:gdLst/>
              <a:ahLst/>
              <a:cxnLst/>
              <a:rect l="l" t="t" r="r" b="b"/>
              <a:pathLst>
                <a:path w="266058" h="153915" extrusionOk="0">
                  <a:moveTo>
                    <a:pt x="116733" y="150292"/>
                  </a:moveTo>
                  <a:lnTo>
                    <a:pt x="6099" y="86284"/>
                  </a:lnTo>
                  <a:cubicBezTo>
                    <a:pt x="-2931" y="81045"/>
                    <a:pt x="-1790" y="71901"/>
                    <a:pt x="8570" y="65900"/>
                  </a:cubicBezTo>
                  <a:lnTo>
                    <a:pt x="114072" y="4940"/>
                  </a:lnTo>
                  <a:cubicBezTo>
                    <a:pt x="124907" y="-1099"/>
                    <a:pt x="137957" y="-1632"/>
                    <a:pt x="149239" y="3511"/>
                  </a:cubicBezTo>
                  <a:lnTo>
                    <a:pt x="259969" y="67519"/>
                  </a:lnTo>
                  <a:cubicBezTo>
                    <a:pt x="268998" y="72758"/>
                    <a:pt x="267858" y="81902"/>
                    <a:pt x="257402" y="87903"/>
                  </a:cubicBezTo>
                  <a:lnTo>
                    <a:pt x="152090" y="149053"/>
                  </a:lnTo>
                  <a:cubicBezTo>
                    <a:pt x="141170" y="155064"/>
                    <a:pt x="128044" y="155530"/>
                    <a:pt x="116733" y="1502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2348;p37"/>
            <p:cNvSpPr/>
            <p:nvPr/>
          </p:nvSpPr>
          <p:spPr>
            <a:xfrm>
              <a:off x="5067303" y="3971836"/>
              <a:ext cx="266334" cy="153993"/>
            </a:xfrm>
            <a:custGeom>
              <a:avLst/>
              <a:gdLst/>
              <a:ahLst/>
              <a:cxnLst/>
              <a:rect l="l" t="t" r="r" b="b"/>
              <a:pathLst>
                <a:path w="266334" h="153993" extrusionOk="0">
                  <a:moveTo>
                    <a:pt x="116819" y="150482"/>
                  </a:moveTo>
                  <a:lnTo>
                    <a:pt x="6089" y="86474"/>
                  </a:lnTo>
                  <a:cubicBezTo>
                    <a:pt x="-2940" y="81235"/>
                    <a:pt x="-1799" y="72091"/>
                    <a:pt x="8656" y="66090"/>
                  </a:cubicBezTo>
                  <a:lnTo>
                    <a:pt x="114253" y="4940"/>
                  </a:lnTo>
                  <a:cubicBezTo>
                    <a:pt x="125117" y="-1099"/>
                    <a:pt x="138195" y="-1632"/>
                    <a:pt x="149515" y="3511"/>
                  </a:cubicBezTo>
                  <a:lnTo>
                    <a:pt x="260245" y="67519"/>
                  </a:lnTo>
                  <a:cubicBezTo>
                    <a:pt x="269274" y="72758"/>
                    <a:pt x="268134" y="81902"/>
                    <a:pt x="257679" y="87903"/>
                  </a:cubicBezTo>
                  <a:lnTo>
                    <a:pt x="152082" y="149053"/>
                  </a:lnTo>
                  <a:cubicBezTo>
                    <a:pt x="141218" y="155092"/>
                    <a:pt x="128139"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2349;p37"/>
            <p:cNvSpPr/>
            <p:nvPr/>
          </p:nvSpPr>
          <p:spPr>
            <a:xfrm>
              <a:off x="5224035" y="4062514"/>
              <a:ext cx="266528" cy="154092"/>
            </a:xfrm>
            <a:custGeom>
              <a:avLst/>
              <a:gdLst/>
              <a:ahLst/>
              <a:cxnLst/>
              <a:rect l="l" t="t" r="r" b="b"/>
              <a:pathLst>
                <a:path w="266528" h="154092" extrusionOk="0">
                  <a:moveTo>
                    <a:pt x="116819" y="150482"/>
                  </a:moveTo>
                  <a:lnTo>
                    <a:pt x="6089" y="86474"/>
                  </a:lnTo>
                  <a:cubicBezTo>
                    <a:pt x="-2940" y="81235"/>
                    <a:pt x="-1799" y="72091"/>
                    <a:pt x="8656" y="66091"/>
                  </a:cubicBezTo>
                  <a:lnTo>
                    <a:pt x="114348" y="4940"/>
                  </a:lnTo>
                  <a:cubicBezTo>
                    <a:pt x="125212" y="-1099"/>
                    <a:pt x="138290" y="-1632"/>
                    <a:pt x="149610" y="3511"/>
                  </a:cubicBezTo>
                  <a:lnTo>
                    <a:pt x="260245" y="67519"/>
                  </a:lnTo>
                  <a:cubicBezTo>
                    <a:pt x="269750" y="72758"/>
                    <a:pt x="268134" y="81902"/>
                    <a:pt x="257679" y="87903"/>
                  </a:cubicBezTo>
                  <a:lnTo>
                    <a:pt x="152367" y="149053"/>
                  </a:lnTo>
                  <a:cubicBezTo>
                    <a:pt x="141436" y="155226"/>
                    <a:pt x="128206" y="155759"/>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2350;p37"/>
            <p:cNvSpPr/>
            <p:nvPr/>
          </p:nvSpPr>
          <p:spPr>
            <a:xfrm>
              <a:off x="5380534" y="4153137"/>
              <a:ext cx="266473" cy="154041"/>
            </a:xfrm>
            <a:custGeom>
              <a:avLst/>
              <a:gdLst/>
              <a:ahLst/>
              <a:cxnLst/>
              <a:rect l="l" t="t" r="r" b="b"/>
              <a:pathLst>
                <a:path w="266473" h="154041" extrusionOk="0">
                  <a:moveTo>
                    <a:pt x="116958" y="150537"/>
                  </a:moveTo>
                  <a:lnTo>
                    <a:pt x="6324" y="86434"/>
                  </a:lnTo>
                  <a:cubicBezTo>
                    <a:pt x="-3181" y="81195"/>
                    <a:pt x="-1660" y="72147"/>
                    <a:pt x="8795" y="66051"/>
                  </a:cubicBezTo>
                  <a:lnTo>
                    <a:pt x="114392" y="4995"/>
                  </a:lnTo>
                  <a:cubicBezTo>
                    <a:pt x="125247" y="-1082"/>
                    <a:pt x="138325" y="-1644"/>
                    <a:pt x="149655" y="3472"/>
                  </a:cubicBezTo>
                  <a:lnTo>
                    <a:pt x="260384" y="67575"/>
                  </a:lnTo>
                  <a:cubicBezTo>
                    <a:pt x="269414" y="72814"/>
                    <a:pt x="268273" y="81862"/>
                    <a:pt x="257818" y="87958"/>
                  </a:cubicBezTo>
                  <a:lnTo>
                    <a:pt x="152221" y="149014"/>
                  </a:lnTo>
                  <a:cubicBezTo>
                    <a:pt x="141386" y="155129"/>
                    <a:pt x="128279" y="155700"/>
                    <a:pt x="116958"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2351;p37"/>
            <p:cNvSpPr/>
            <p:nvPr/>
          </p:nvSpPr>
          <p:spPr>
            <a:xfrm>
              <a:off x="5537405" y="4243783"/>
              <a:ext cx="341715" cy="197836"/>
            </a:xfrm>
            <a:custGeom>
              <a:avLst/>
              <a:gdLst/>
              <a:ahLst/>
              <a:cxnLst/>
              <a:rect l="l" t="t" r="r" b="b"/>
              <a:pathLst>
                <a:path w="341715" h="197836" extrusionOk="0">
                  <a:moveTo>
                    <a:pt x="192287" y="194194"/>
                  </a:moveTo>
                  <a:lnTo>
                    <a:pt x="6089" y="86466"/>
                  </a:lnTo>
                  <a:cubicBezTo>
                    <a:pt x="-2940" y="81228"/>
                    <a:pt x="-1799" y="72083"/>
                    <a:pt x="8656" y="66083"/>
                  </a:cubicBezTo>
                  <a:lnTo>
                    <a:pt x="114633" y="5028"/>
                  </a:lnTo>
                  <a:cubicBezTo>
                    <a:pt x="125469" y="-1087"/>
                    <a:pt x="138576" y="-1659"/>
                    <a:pt x="149896" y="3504"/>
                  </a:cubicBezTo>
                  <a:lnTo>
                    <a:pt x="335617" y="111517"/>
                  </a:lnTo>
                  <a:cubicBezTo>
                    <a:pt x="344647" y="116756"/>
                    <a:pt x="343506" y="125900"/>
                    <a:pt x="333146" y="131901"/>
                  </a:cubicBezTo>
                  <a:lnTo>
                    <a:pt x="227454" y="193051"/>
                  </a:lnTo>
                  <a:cubicBezTo>
                    <a:pt x="216581" y="199004"/>
                    <a:pt x="203531" y="199423"/>
                    <a:pt x="192287" y="19419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2352;p37"/>
            <p:cNvSpPr/>
            <p:nvPr/>
          </p:nvSpPr>
          <p:spPr>
            <a:xfrm>
              <a:off x="3580766" y="3287750"/>
              <a:ext cx="266442" cy="153846"/>
            </a:xfrm>
            <a:custGeom>
              <a:avLst/>
              <a:gdLst/>
              <a:ahLst/>
              <a:cxnLst/>
              <a:rect l="l" t="t" r="r" b="b"/>
              <a:pathLst>
                <a:path w="266442" h="153846" extrusionOk="0">
                  <a:moveTo>
                    <a:pt x="117013" y="150292"/>
                  </a:moveTo>
                  <a:lnTo>
                    <a:pt x="6284" y="86474"/>
                  </a:lnTo>
                  <a:cubicBezTo>
                    <a:pt x="-3221" y="81235"/>
                    <a:pt x="-1605" y="72091"/>
                    <a:pt x="8850" y="66090"/>
                  </a:cubicBezTo>
                  <a:lnTo>
                    <a:pt x="114447" y="4940"/>
                  </a:lnTo>
                  <a:cubicBezTo>
                    <a:pt x="125311" y="-1099"/>
                    <a:pt x="138389" y="-1632"/>
                    <a:pt x="149709" y="3511"/>
                  </a:cubicBezTo>
                  <a:lnTo>
                    <a:pt x="260344" y="67424"/>
                  </a:lnTo>
                  <a:cubicBezTo>
                    <a:pt x="269373" y="72663"/>
                    <a:pt x="268233" y="81807"/>
                    <a:pt x="257873" y="87808"/>
                  </a:cubicBezTo>
                  <a:lnTo>
                    <a:pt x="152181" y="148958"/>
                  </a:lnTo>
                  <a:cubicBezTo>
                    <a:pt x="141336" y="154968"/>
                    <a:pt x="128286" y="155464"/>
                    <a:pt x="117013" y="1502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2353;p37"/>
            <p:cNvSpPr/>
            <p:nvPr/>
          </p:nvSpPr>
          <p:spPr>
            <a:xfrm>
              <a:off x="3737968" y="3378809"/>
              <a:ext cx="266343" cy="153636"/>
            </a:xfrm>
            <a:custGeom>
              <a:avLst/>
              <a:gdLst/>
              <a:ahLst/>
              <a:cxnLst/>
              <a:rect l="l" t="t" r="r" b="b"/>
              <a:pathLst>
                <a:path w="266343" h="153636" extrusionOk="0">
                  <a:moveTo>
                    <a:pt x="116733" y="150101"/>
                  </a:moveTo>
                  <a:lnTo>
                    <a:pt x="6098" y="86093"/>
                  </a:lnTo>
                  <a:cubicBezTo>
                    <a:pt x="-2931" y="80854"/>
                    <a:pt x="-1790" y="71710"/>
                    <a:pt x="8570" y="65710"/>
                  </a:cubicBezTo>
                  <a:lnTo>
                    <a:pt x="114262" y="4940"/>
                  </a:lnTo>
                  <a:cubicBezTo>
                    <a:pt x="125097" y="-1099"/>
                    <a:pt x="138147" y="-1632"/>
                    <a:pt x="149429" y="3511"/>
                  </a:cubicBezTo>
                  <a:lnTo>
                    <a:pt x="260254" y="67138"/>
                  </a:lnTo>
                  <a:cubicBezTo>
                    <a:pt x="269283" y="72377"/>
                    <a:pt x="268143" y="81521"/>
                    <a:pt x="257688" y="87522"/>
                  </a:cubicBezTo>
                  <a:lnTo>
                    <a:pt x="152091" y="148672"/>
                  </a:lnTo>
                  <a:cubicBezTo>
                    <a:pt x="141198" y="154749"/>
                    <a:pt x="128072" y="155273"/>
                    <a:pt x="116733" y="15010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2354;p37"/>
            <p:cNvSpPr/>
            <p:nvPr/>
          </p:nvSpPr>
          <p:spPr>
            <a:xfrm>
              <a:off x="3894706" y="3469202"/>
              <a:ext cx="266442" cy="153993"/>
            </a:xfrm>
            <a:custGeom>
              <a:avLst/>
              <a:gdLst/>
              <a:ahLst/>
              <a:cxnLst/>
              <a:rect l="l" t="t" r="r" b="b"/>
              <a:pathLst>
                <a:path w="266442"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233" y="81902"/>
                    <a:pt x="257873" y="87903"/>
                  </a:cubicBezTo>
                  <a:lnTo>
                    <a:pt x="152181" y="149053"/>
                  </a:lnTo>
                  <a:cubicBezTo>
                    <a:pt x="141345" y="155092"/>
                    <a:pt x="128295"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2355;p37"/>
            <p:cNvSpPr/>
            <p:nvPr/>
          </p:nvSpPr>
          <p:spPr>
            <a:xfrm>
              <a:off x="4051822" y="3559729"/>
              <a:ext cx="266144" cy="154280"/>
            </a:xfrm>
            <a:custGeom>
              <a:avLst/>
              <a:gdLst/>
              <a:ahLst/>
              <a:cxnLst/>
              <a:rect l="l" t="t" r="r" b="b"/>
              <a:pathLst>
                <a:path w="266144" h="154280" extrusionOk="0">
                  <a:moveTo>
                    <a:pt x="116819" y="150823"/>
                  </a:moveTo>
                  <a:lnTo>
                    <a:pt x="6090" y="86720"/>
                  </a:lnTo>
                  <a:cubicBezTo>
                    <a:pt x="-2940" y="81576"/>
                    <a:pt x="-1799" y="72432"/>
                    <a:pt x="8656" y="66336"/>
                  </a:cubicBezTo>
                  <a:lnTo>
                    <a:pt x="114253" y="4995"/>
                  </a:lnTo>
                  <a:cubicBezTo>
                    <a:pt x="125107" y="-1082"/>
                    <a:pt x="138186" y="-1643"/>
                    <a:pt x="149515" y="3471"/>
                  </a:cubicBezTo>
                  <a:lnTo>
                    <a:pt x="260055" y="67860"/>
                  </a:lnTo>
                  <a:cubicBezTo>
                    <a:pt x="269084" y="73099"/>
                    <a:pt x="267944" y="82148"/>
                    <a:pt x="257489" y="88244"/>
                  </a:cubicBezTo>
                  <a:lnTo>
                    <a:pt x="151892" y="149299"/>
                  </a:lnTo>
                  <a:cubicBezTo>
                    <a:pt x="141104" y="155357"/>
                    <a:pt x="128092" y="155919"/>
                    <a:pt x="116819" y="15082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2356;p37"/>
            <p:cNvSpPr/>
            <p:nvPr/>
          </p:nvSpPr>
          <p:spPr>
            <a:xfrm>
              <a:off x="4207595" y="3649708"/>
              <a:ext cx="266442" cy="154372"/>
            </a:xfrm>
            <a:custGeom>
              <a:avLst/>
              <a:gdLst/>
              <a:ahLst/>
              <a:cxnLst/>
              <a:rect l="l" t="t" r="r" b="b"/>
              <a:pathLst>
                <a:path w="266442" h="154372" extrusionOk="0">
                  <a:moveTo>
                    <a:pt x="116733" y="150950"/>
                  </a:moveTo>
                  <a:lnTo>
                    <a:pt x="6098" y="86466"/>
                  </a:lnTo>
                  <a:cubicBezTo>
                    <a:pt x="-2931" y="81228"/>
                    <a:pt x="-1790" y="72179"/>
                    <a:pt x="8570" y="66083"/>
                  </a:cubicBezTo>
                  <a:lnTo>
                    <a:pt x="114262" y="5028"/>
                  </a:lnTo>
                  <a:cubicBezTo>
                    <a:pt x="125069" y="-1087"/>
                    <a:pt x="138138" y="-1659"/>
                    <a:pt x="149429" y="3504"/>
                  </a:cubicBezTo>
                  <a:lnTo>
                    <a:pt x="260159" y="67607"/>
                  </a:lnTo>
                  <a:cubicBezTo>
                    <a:pt x="269664" y="72750"/>
                    <a:pt x="268048" y="81894"/>
                    <a:pt x="257593" y="87990"/>
                  </a:cubicBezTo>
                  <a:lnTo>
                    <a:pt x="151805" y="149426"/>
                  </a:lnTo>
                  <a:cubicBezTo>
                    <a:pt x="141008" y="155437"/>
                    <a:pt x="128015" y="155999"/>
                    <a:pt x="116733" y="15095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2357;p37"/>
            <p:cNvSpPr/>
            <p:nvPr/>
          </p:nvSpPr>
          <p:spPr>
            <a:xfrm>
              <a:off x="4364526" y="3740759"/>
              <a:ext cx="266248" cy="154101"/>
            </a:xfrm>
            <a:custGeom>
              <a:avLst/>
              <a:gdLst/>
              <a:ahLst/>
              <a:cxnLst/>
              <a:rect l="l" t="t" r="r" b="b"/>
              <a:pathLst>
                <a:path w="266248" h="154101" extrusionOk="0">
                  <a:moveTo>
                    <a:pt x="116819" y="150672"/>
                  </a:moveTo>
                  <a:lnTo>
                    <a:pt x="6089" y="86664"/>
                  </a:lnTo>
                  <a:cubicBezTo>
                    <a:pt x="-2940" y="81426"/>
                    <a:pt x="-1799" y="72282"/>
                    <a:pt x="8656" y="6628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89" y="155159"/>
                    <a:pt x="128130" y="155759"/>
                    <a:pt x="116819" y="15067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2358;p37"/>
            <p:cNvSpPr/>
            <p:nvPr/>
          </p:nvSpPr>
          <p:spPr>
            <a:xfrm>
              <a:off x="4521449" y="3831731"/>
              <a:ext cx="266334" cy="153985"/>
            </a:xfrm>
            <a:custGeom>
              <a:avLst/>
              <a:gdLst/>
              <a:ahLst/>
              <a:cxnLst/>
              <a:rect l="l" t="t" r="r" b="b"/>
              <a:pathLst>
                <a:path w="266334" h="153985" extrusionOk="0">
                  <a:moveTo>
                    <a:pt x="116819" y="150474"/>
                  </a:moveTo>
                  <a:lnTo>
                    <a:pt x="6090" y="86466"/>
                  </a:lnTo>
                  <a:cubicBezTo>
                    <a:pt x="-2940" y="81228"/>
                    <a:pt x="-1799" y="72084"/>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18" y="155084"/>
                    <a:pt x="128140" y="155618"/>
                    <a:pt x="116819" y="15047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2359;p37"/>
            <p:cNvSpPr/>
            <p:nvPr/>
          </p:nvSpPr>
          <p:spPr>
            <a:xfrm>
              <a:off x="4678466" y="3922592"/>
              <a:ext cx="266239" cy="153993"/>
            </a:xfrm>
            <a:custGeom>
              <a:avLst/>
              <a:gdLst/>
              <a:ahLst/>
              <a:cxnLst/>
              <a:rect l="l" t="t" r="r" b="b"/>
              <a:pathLst>
                <a:path w="266239" h="153993" extrusionOk="0">
                  <a:moveTo>
                    <a:pt x="116724" y="150482"/>
                  </a:moveTo>
                  <a:lnTo>
                    <a:pt x="6089" y="86474"/>
                  </a:lnTo>
                  <a:cubicBezTo>
                    <a:pt x="-2940" y="81235"/>
                    <a:pt x="-1799" y="72091"/>
                    <a:pt x="8656" y="66091"/>
                  </a:cubicBezTo>
                  <a:lnTo>
                    <a:pt x="114253" y="4940"/>
                  </a:lnTo>
                  <a:cubicBezTo>
                    <a:pt x="125088" y="-1099"/>
                    <a:pt x="138138" y="-1632"/>
                    <a:pt x="149420" y="3511"/>
                  </a:cubicBezTo>
                  <a:lnTo>
                    <a:pt x="260150" y="67519"/>
                  </a:lnTo>
                  <a:cubicBezTo>
                    <a:pt x="269180" y="72758"/>
                    <a:pt x="268039" y="81902"/>
                    <a:pt x="257584" y="87903"/>
                  </a:cubicBezTo>
                  <a:lnTo>
                    <a:pt x="151987" y="149053"/>
                  </a:lnTo>
                  <a:cubicBezTo>
                    <a:pt x="141123" y="155092"/>
                    <a:pt x="128044" y="155626"/>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2360;p37"/>
            <p:cNvSpPr/>
            <p:nvPr/>
          </p:nvSpPr>
          <p:spPr>
            <a:xfrm>
              <a:off x="4835195" y="4013365"/>
              <a:ext cx="266474" cy="153993"/>
            </a:xfrm>
            <a:custGeom>
              <a:avLst/>
              <a:gdLst/>
              <a:ahLst/>
              <a:cxnLst/>
              <a:rect l="l" t="t" r="r" b="b"/>
              <a:pathLst>
                <a:path w="266474"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2361;p37"/>
            <p:cNvSpPr/>
            <p:nvPr/>
          </p:nvSpPr>
          <p:spPr>
            <a:xfrm>
              <a:off x="4992397" y="4104213"/>
              <a:ext cx="266533" cy="154079"/>
            </a:xfrm>
            <a:custGeom>
              <a:avLst/>
              <a:gdLst/>
              <a:ahLst/>
              <a:cxnLst/>
              <a:rect l="l" t="t" r="r" b="b"/>
              <a:pathLst>
                <a:path w="266533" h="154079" extrusionOk="0">
                  <a:moveTo>
                    <a:pt x="116733" y="150502"/>
                  </a:moveTo>
                  <a:lnTo>
                    <a:pt x="6098" y="86399"/>
                  </a:lnTo>
                  <a:cubicBezTo>
                    <a:pt x="-2931" y="81255"/>
                    <a:pt x="-1790" y="72111"/>
                    <a:pt x="8570" y="66015"/>
                  </a:cubicBezTo>
                  <a:lnTo>
                    <a:pt x="114262" y="4960"/>
                  </a:lnTo>
                  <a:cubicBezTo>
                    <a:pt x="125088" y="-1069"/>
                    <a:pt x="138119" y="-1631"/>
                    <a:pt x="149429" y="3436"/>
                  </a:cubicBezTo>
                  <a:lnTo>
                    <a:pt x="260444" y="67539"/>
                  </a:lnTo>
                  <a:cubicBezTo>
                    <a:pt x="269474" y="72778"/>
                    <a:pt x="268333" y="81922"/>
                    <a:pt x="257878" y="87923"/>
                  </a:cubicBezTo>
                  <a:lnTo>
                    <a:pt x="152281" y="148978"/>
                  </a:lnTo>
                  <a:cubicBezTo>
                    <a:pt x="141369" y="155198"/>
                    <a:pt x="128139" y="155760"/>
                    <a:pt x="116733" y="1505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2362;p37"/>
            <p:cNvSpPr/>
            <p:nvPr/>
          </p:nvSpPr>
          <p:spPr>
            <a:xfrm>
              <a:off x="5149329" y="4195292"/>
              <a:ext cx="266248" cy="153993"/>
            </a:xfrm>
            <a:custGeom>
              <a:avLst/>
              <a:gdLst/>
              <a:ahLst/>
              <a:cxnLst/>
              <a:rect l="l" t="t" r="r" b="b"/>
              <a:pathLst>
                <a:path w="266248"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2363;p37"/>
            <p:cNvSpPr/>
            <p:nvPr/>
          </p:nvSpPr>
          <p:spPr>
            <a:xfrm>
              <a:off x="5306305" y="4285820"/>
              <a:ext cx="266280" cy="154040"/>
            </a:xfrm>
            <a:custGeom>
              <a:avLst/>
              <a:gdLst/>
              <a:ahLst/>
              <a:cxnLst/>
              <a:rect l="l" t="t" r="r" b="b"/>
              <a:pathLst>
                <a:path w="266280" h="154040" extrusionOk="0">
                  <a:moveTo>
                    <a:pt x="116765" y="150537"/>
                  </a:moveTo>
                  <a:lnTo>
                    <a:pt x="6130" y="86434"/>
                  </a:lnTo>
                  <a:cubicBezTo>
                    <a:pt x="-2899" y="81195"/>
                    <a:pt x="-1853" y="72147"/>
                    <a:pt x="8602" y="66051"/>
                  </a:cubicBezTo>
                  <a:lnTo>
                    <a:pt x="114199" y="4995"/>
                  </a:lnTo>
                  <a:cubicBezTo>
                    <a:pt x="125053" y="-1081"/>
                    <a:pt x="138132" y="-1644"/>
                    <a:pt x="149461" y="3471"/>
                  </a:cubicBezTo>
                  <a:lnTo>
                    <a:pt x="260191" y="67575"/>
                  </a:lnTo>
                  <a:cubicBezTo>
                    <a:pt x="269221" y="72813"/>
                    <a:pt x="268080" y="81862"/>
                    <a:pt x="257625" y="87958"/>
                  </a:cubicBezTo>
                  <a:lnTo>
                    <a:pt x="152028" y="149013"/>
                  </a:lnTo>
                  <a:cubicBezTo>
                    <a:pt x="141192" y="155128"/>
                    <a:pt x="128085" y="155700"/>
                    <a:pt x="116765"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2364;p37"/>
            <p:cNvSpPr/>
            <p:nvPr/>
          </p:nvSpPr>
          <p:spPr>
            <a:xfrm>
              <a:off x="3348561" y="3153075"/>
              <a:ext cx="342095" cy="197622"/>
            </a:xfrm>
            <a:custGeom>
              <a:avLst/>
              <a:gdLst/>
              <a:ahLst/>
              <a:cxnLst/>
              <a:rect l="l" t="t" r="r" b="b"/>
              <a:pathLst>
                <a:path w="342095" h="197622" extrusionOk="0">
                  <a:moveTo>
                    <a:pt x="192200" y="194194"/>
                  </a:moveTo>
                  <a:lnTo>
                    <a:pt x="6098" y="86466"/>
                  </a:lnTo>
                  <a:cubicBezTo>
                    <a:pt x="-2931" y="81228"/>
                    <a:pt x="-1790" y="72179"/>
                    <a:pt x="8570" y="66083"/>
                  </a:cubicBezTo>
                  <a:lnTo>
                    <a:pt x="114262" y="5028"/>
                  </a:lnTo>
                  <a:cubicBezTo>
                    <a:pt x="125069" y="-1087"/>
                    <a:pt x="138138" y="-1659"/>
                    <a:pt x="149429" y="3504"/>
                  </a:cubicBezTo>
                  <a:lnTo>
                    <a:pt x="336006" y="111231"/>
                  </a:lnTo>
                  <a:cubicBezTo>
                    <a:pt x="345036" y="116470"/>
                    <a:pt x="343895" y="125614"/>
                    <a:pt x="333440" y="131615"/>
                  </a:cubicBezTo>
                  <a:lnTo>
                    <a:pt x="227463" y="192575"/>
                  </a:lnTo>
                  <a:cubicBezTo>
                    <a:pt x="216627" y="198680"/>
                    <a:pt x="203549" y="199281"/>
                    <a:pt x="192200" y="19419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2365;p37"/>
            <p:cNvSpPr/>
            <p:nvPr/>
          </p:nvSpPr>
          <p:spPr>
            <a:xfrm>
              <a:off x="5350264" y="4375807"/>
              <a:ext cx="378572" cy="242223"/>
            </a:xfrm>
            <a:custGeom>
              <a:avLst/>
              <a:gdLst/>
              <a:ahLst/>
              <a:cxnLst/>
              <a:rect l="l" t="t" r="r" b="b"/>
              <a:pathLst>
                <a:path w="378572" h="242223" extrusionOk="0">
                  <a:moveTo>
                    <a:pt x="371823" y="67980"/>
                  </a:moveTo>
                  <a:lnTo>
                    <a:pt x="261189" y="3972"/>
                  </a:lnTo>
                  <a:cubicBezTo>
                    <a:pt x="250867" y="-1324"/>
                    <a:pt x="238625" y="-1324"/>
                    <a:pt x="228303" y="3972"/>
                  </a:cubicBezTo>
                  <a:lnTo>
                    <a:pt x="116718" y="68551"/>
                  </a:lnTo>
                  <a:cubicBezTo>
                    <a:pt x="107213" y="73790"/>
                    <a:pt x="107213" y="82267"/>
                    <a:pt x="116718" y="87601"/>
                  </a:cubicBezTo>
                  <a:lnTo>
                    <a:pt x="125557" y="92745"/>
                  </a:lnTo>
                  <a:cubicBezTo>
                    <a:pt x="133921" y="97507"/>
                    <a:pt x="133826" y="105413"/>
                    <a:pt x="125557" y="110271"/>
                  </a:cubicBezTo>
                  <a:lnTo>
                    <a:pt x="7129" y="178470"/>
                  </a:lnTo>
                  <a:cubicBezTo>
                    <a:pt x="-2376" y="183804"/>
                    <a:pt x="-2376" y="192281"/>
                    <a:pt x="7129" y="197520"/>
                  </a:cubicBezTo>
                  <a:lnTo>
                    <a:pt x="77558" y="238287"/>
                  </a:lnTo>
                  <a:cubicBezTo>
                    <a:pt x="87861" y="243535"/>
                    <a:pt x="100046" y="243535"/>
                    <a:pt x="110349" y="238287"/>
                  </a:cubicBezTo>
                  <a:lnTo>
                    <a:pt x="220794" y="174469"/>
                  </a:lnTo>
                  <a:lnTo>
                    <a:pt x="243605" y="161229"/>
                  </a:lnTo>
                  <a:lnTo>
                    <a:pt x="260048" y="151704"/>
                  </a:lnTo>
                  <a:lnTo>
                    <a:pt x="276587" y="142179"/>
                  </a:lnTo>
                  <a:lnTo>
                    <a:pt x="371633" y="87220"/>
                  </a:lnTo>
                  <a:cubicBezTo>
                    <a:pt x="380853" y="81696"/>
                    <a:pt x="380853" y="73219"/>
                    <a:pt x="371823" y="6798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2366;p37"/>
            <p:cNvSpPr/>
            <p:nvPr/>
          </p:nvSpPr>
          <p:spPr>
            <a:xfrm>
              <a:off x="2893378" y="3416909"/>
              <a:ext cx="266442" cy="154101"/>
            </a:xfrm>
            <a:custGeom>
              <a:avLst/>
              <a:gdLst/>
              <a:ahLst/>
              <a:cxnLst/>
              <a:rect l="l" t="t" r="r" b="b"/>
              <a:pathLst>
                <a:path w="266442" h="154101" extrusionOk="0">
                  <a:moveTo>
                    <a:pt x="116927" y="150672"/>
                  </a:moveTo>
                  <a:lnTo>
                    <a:pt x="6292" y="86664"/>
                  </a:lnTo>
                  <a:cubicBezTo>
                    <a:pt x="-3212" y="81426"/>
                    <a:pt x="-1597" y="72282"/>
                    <a:pt x="8763" y="66281"/>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54" y="155159"/>
                    <a:pt x="128275" y="155759"/>
                    <a:pt x="116927" y="15067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2367;p37"/>
            <p:cNvSpPr/>
            <p:nvPr/>
          </p:nvSpPr>
          <p:spPr>
            <a:xfrm>
              <a:off x="3049635" y="3507492"/>
              <a:ext cx="266442" cy="153993"/>
            </a:xfrm>
            <a:custGeom>
              <a:avLst/>
              <a:gdLst/>
              <a:ahLst/>
              <a:cxnLst/>
              <a:rect l="l" t="t" r="r" b="b"/>
              <a:pathLst>
                <a:path w="266442" h="153993" extrusionOk="0">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2368;p37"/>
            <p:cNvSpPr/>
            <p:nvPr/>
          </p:nvSpPr>
          <p:spPr>
            <a:xfrm>
              <a:off x="3205860" y="3597884"/>
              <a:ext cx="266188" cy="153922"/>
            </a:xfrm>
            <a:custGeom>
              <a:avLst/>
              <a:gdLst/>
              <a:ahLst/>
              <a:cxnLst/>
              <a:rect l="l" t="t" r="r" b="b"/>
              <a:pathLst>
                <a:path w="266188" h="153922" extrusionOk="0">
                  <a:moveTo>
                    <a:pt x="116959" y="150482"/>
                  </a:moveTo>
                  <a:lnTo>
                    <a:pt x="6324" y="86474"/>
                  </a:lnTo>
                  <a:cubicBezTo>
                    <a:pt x="-3181" y="81235"/>
                    <a:pt x="-1660" y="72091"/>
                    <a:pt x="8795" y="66091"/>
                  </a:cubicBezTo>
                  <a:lnTo>
                    <a:pt x="114392" y="4940"/>
                  </a:lnTo>
                  <a:cubicBezTo>
                    <a:pt x="125256" y="-1099"/>
                    <a:pt x="138335" y="-1632"/>
                    <a:pt x="149655" y="3511"/>
                  </a:cubicBezTo>
                  <a:lnTo>
                    <a:pt x="260099" y="67519"/>
                  </a:lnTo>
                  <a:cubicBezTo>
                    <a:pt x="269129" y="72758"/>
                    <a:pt x="267988" y="81902"/>
                    <a:pt x="257533" y="87903"/>
                  </a:cubicBezTo>
                  <a:lnTo>
                    <a:pt x="151936" y="149053"/>
                  </a:lnTo>
                  <a:cubicBezTo>
                    <a:pt x="141148" y="154997"/>
                    <a:pt x="128193" y="155530"/>
                    <a:pt x="11695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2369;p37"/>
            <p:cNvSpPr/>
            <p:nvPr/>
          </p:nvSpPr>
          <p:spPr>
            <a:xfrm>
              <a:off x="4536462" y="4367735"/>
              <a:ext cx="266437" cy="154256"/>
            </a:xfrm>
            <a:custGeom>
              <a:avLst/>
              <a:gdLst/>
              <a:ahLst/>
              <a:cxnLst/>
              <a:rect l="l" t="t" r="r" b="b"/>
              <a:pathLst>
                <a:path w="266437" h="154256" extrusionOk="0">
                  <a:moveTo>
                    <a:pt x="117013" y="150537"/>
                  </a:moveTo>
                  <a:lnTo>
                    <a:pt x="6284" y="86434"/>
                  </a:lnTo>
                  <a:cubicBezTo>
                    <a:pt x="-3221" y="81291"/>
                    <a:pt x="-1605" y="72147"/>
                    <a:pt x="8850" y="66051"/>
                  </a:cubicBezTo>
                  <a:lnTo>
                    <a:pt x="114447" y="4995"/>
                  </a:lnTo>
                  <a:cubicBezTo>
                    <a:pt x="125301" y="-1082"/>
                    <a:pt x="138380" y="-1644"/>
                    <a:pt x="149709" y="3472"/>
                  </a:cubicBezTo>
                  <a:lnTo>
                    <a:pt x="260154" y="67575"/>
                  </a:lnTo>
                  <a:cubicBezTo>
                    <a:pt x="269659" y="72814"/>
                    <a:pt x="268043" y="81862"/>
                    <a:pt x="257588" y="87958"/>
                  </a:cubicBezTo>
                  <a:lnTo>
                    <a:pt x="152181" y="149490"/>
                  </a:lnTo>
                  <a:cubicBezTo>
                    <a:pt x="141298" y="155452"/>
                    <a:pt x="128229" y="155843"/>
                    <a:pt x="117013"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2370;p37"/>
            <p:cNvSpPr/>
            <p:nvPr/>
          </p:nvSpPr>
          <p:spPr>
            <a:xfrm>
              <a:off x="4692711" y="4458183"/>
              <a:ext cx="266636" cy="153993"/>
            </a:xfrm>
            <a:custGeom>
              <a:avLst/>
              <a:gdLst/>
              <a:ahLst/>
              <a:cxnLst/>
              <a:rect l="l" t="t" r="r" b="b"/>
              <a:pathLst>
                <a:path w="266636" h="153993" extrusionOk="0">
                  <a:moveTo>
                    <a:pt x="116927" y="150482"/>
                  </a:moveTo>
                  <a:lnTo>
                    <a:pt x="6292" y="86474"/>
                  </a:lnTo>
                  <a:cubicBezTo>
                    <a:pt x="-3212" y="81235"/>
                    <a:pt x="-1597" y="72091"/>
                    <a:pt x="8763" y="66090"/>
                  </a:cubicBezTo>
                  <a:lnTo>
                    <a:pt x="114455" y="4940"/>
                  </a:lnTo>
                  <a:cubicBezTo>
                    <a:pt x="125291" y="-1099"/>
                    <a:pt x="138341" y="-1632"/>
                    <a:pt x="149623" y="3511"/>
                  </a:cubicBezTo>
                  <a:lnTo>
                    <a:pt x="260352" y="67519"/>
                  </a:lnTo>
                  <a:cubicBezTo>
                    <a:pt x="269857" y="72758"/>
                    <a:pt x="268242" y="81902"/>
                    <a:pt x="257786" y="87903"/>
                  </a:cubicBezTo>
                  <a:lnTo>
                    <a:pt x="152189" y="149053"/>
                  </a:lnTo>
                  <a:cubicBezTo>
                    <a:pt x="141325" y="155092"/>
                    <a:pt x="128247" y="155626"/>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2371;p37"/>
            <p:cNvSpPr/>
            <p:nvPr/>
          </p:nvSpPr>
          <p:spPr>
            <a:xfrm>
              <a:off x="4849162" y="4548575"/>
              <a:ext cx="266442" cy="153993"/>
            </a:xfrm>
            <a:custGeom>
              <a:avLst/>
              <a:gdLst/>
              <a:ahLst/>
              <a:cxnLst/>
              <a:rect l="l" t="t" r="r" b="b"/>
              <a:pathLst>
                <a:path w="266442" h="153993" extrusionOk="0">
                  <a:moveTo>
                    <a:pt x="116733" y="150482"/>
                  </a:moveTo>
                  <a:lnTo>
                    <a:pt x="6099" y="86474"/>
                  </a:lnTo>
                  <a:cubicBezTo>
                    <a:pt x="-2931" y="81235"/>
                    <a:pt x="-1790" y="72091"/>
                    <a:pt x="8570" y="66091"/>
                  </a:cubicBezTo>
                  <a:lnTo>
                    <a:pt x="114262" y="4940"/>
                  </a:lnTo>
                  <a:cubicBezTo>
                    <a:pt x="125097" y="-1099"/>
                    <a:pt x="138147" y="-1632"/>
                    <a:pt x="149429" y="3511"/>
                  </a:cubicBezTo>
                  <a:lnTo>
                    <a:pt x="260159" y="67519"/>
                  </a:lnTo>
                  <a:cubicBezTo>
                    <a:pt x="269663" y="72758"/>
                    <a:pt x="268048" y="81902"/>
                    <a:pt x="257593" y="87903"/>
                  </a:cubicBezTo>
                  <a:lnTo>
                    <a:pt x="151995" y="149053"/>
                  </a:lnTo>
                  <a:cubicBezTo>
                    <a:pt x="141132" y="155092"/>
                    <a:pt x="128053" y="155626"/>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2372;p37"/>
            <p:cNvSpPr/>
            <p:nvPr/>
          </p:nvSpPr>
          <p:spPr>
            <a:xfrm>
              <a:off x="5005419" y="4638967"/>
              <a:ext cx="266537" cy="154092"/>
            </a:xfrm>
            <a:custGeom>
              <a:avLst/>
              <a:gdLst/>
              <a:ahLst/>
              <a:cxnLst/>
              <a:rect l="l" t="t" r="r" b="b"/>
              <a:pathLst>
                <a:path w="266537" h="154092" extrusionOk="0">
                  <a:moveTo>
                    <a:pt x="116733" y="150482"/>
                  </a:moveTo>
                  <a:lnTo>
                    <a:pt x="6098" y="86474"/>
                  </a:lnTo>
                  <a:cubicBezTo>
                    <a:pt x="-2931" y="81235"/>
                    <a:pt x="-1790" y="72091"/>
                    <a:pt x="8570" y="66091"/>
                  </a:cubicBezTo>
                  <a:lnTo>
                    <a:pt x="114357" y="4940"/>
                  </a:lnTo>
                  <a:cubicBezTo>
                    <a:pt x="125192" y="-1099"/>
                    <a:pt x="138242" y="-1632"/>
                    <a:pt x="149524" y="3511"/>
                  </a:cubicBezTo>
                  <a:lnTo>
                    <a:pt x="260254" y="67519"/>
                  </a:lnTo>
                  <a:cubicBezTo>
                    <a:pt x="269759" y="72758"/>
                    <a:pt x="268143" y="81902"/>
                    <a:pt x="257688" y="87903"/>
                  </a:cubicBezTo>
                  <a:lnTo>
                    <a:pt x="152376" y="149053"/>
                  </a:lnTo>
                  <a:cubicBezTo>
                    <a:pt x="141407" y="155226"/>
                    <a:pt x="128158" y="155759"/>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2373;p37"/>
            <p:cNvSpPr/>
            <p:nvPr/>
          </p:nvSpPr>
          <p:spPr>
            <a:xfrm>
              <a:off x="3362257" y="3688277"/>
              <a:ext cx="306733" cy="177321"/>
            </a:xfrm>
            <a:custGeom>
              <a:avLst/>
              <a:gdLst/>
              <a:ahLst/>
              <a:cxnLst/>
              <a:rect l="l" t="t" r="r" b="b"/>
              <a:pathLst>
                <a:path w="306733" h="177321" extrusionOk="0">
                  <a:moveTo>
                    <a:pt x="157024" y="173818"/>
                  </a:moveTo>
                  <a:lnTo>
                    <a:pt x="6090" y="86474"/>
                  </a:lnTo>
                  <a:cubicBezTo>
                    <a:pt x="-2940" y="81235"/>
                    <a:pt x="-1799" y="72091"/>
                    <a:pt x="8656" y="66091"/>
                  </a:cubicBezTo>
                  <a:lnTo>
                    <a:pt x="114253" y="4940"/>
                  </a:lnTo>
                  <a:cubicBezTo>
                    <a:pt x="125117" y="-1099"/>
                    <a:pt x="138195" y="-1632"/>
                    <a:pt x="149516" y="3511"/>
                  </a:cubicBezTo>
                  <a:lnTo>
                    <a:pt x="300450" y="90856"/>
                  </a:lnTo>
                  <a:cubicBezTo>
                    <a:pt x="309955" y="96094"/>
                    <a:pt x="308339" y="105143"/>
                    <a:pt x="297884" y="111239"/>
                  </a:cubicBezTo>
                  <a:lnTo>
                    <a:pt x="192287" y="172294"/>
                  </a:lnTo>
                  <a:cubicBezTo>
                    <a:pt x="181451" y="178409"/>
                    <a:pt x="168344" y="178981"/>
                    <a:pt x="157024" y="17381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2374;p37"/>
            <p:cNvSpPr/>
            <p:nvPr/>
          </p:nvSpPr>
          <p:spPr>
            <a:xfrm>
              <a:off x="4339992" y="4254062"/>
              <a:ext cx="306655" cy="177321"/>
            </a:xfrm>
            <a:custGeom>
              <a:avLst/>
              <a:gdLst/>
              <a:ahLst/>
              <a:cxnLst/>
              <a:rect l="l" t="t" r="r" b="b"/>
              <a:pathLst>
                <a:path w="306655" h="177321" extrusionOk="0">
                  <a:moveTo>
                    <a:pt x="157227" y="173818"/>
                  </a:moveTo>
                  <a:lnTo>
                    <a:pt x="6292" y="86474"/>
                  </a:lnTo>
                  <a:cubicBezTo>
                    <a:pt x="-3212" y="81235"/>
                    <a:pt x="-1597" y="72091"/>
                    <a:pt x="8764" y="66090"/>
                  </a:cubicBezTo>
                  <a:lnTo>
                    <a:pt x="114456" y="4940"/>
                  </a:lnTo>
                  <a:cubicBezTo>
                    <a:pt x="125291" y="-1099"/>
                    <a:pt x="138341" y="-1632"/>
                    <a:pt x="149623" y="3511"/>
                  </a:cubicBezTo>
                  <a:lnTo>
                    <a:pt x="300557" y="90855"/>
                  </a:lnTo>
                  <a:cubicBezTo>
                    <a:pt x="309587" y="96094"/>
                    <a:pt x="308446" y="105143"/>
                    <a:pt x="298086" y="111239"/>
                  </a:cubicBezTo>
                  <a:lnTo>
                    <a:pt x="192394" y="172294"/>
                  </a:lnTo>
                  <a:cubicBezTo>
                    <a:pt x="181587" y="178409"/>
                    <a:pt x="168518" y="178981"/>
                    <a:pt x="157227" y="17381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2375;p37"/>
            <p:cNvSpPr/>
            <p:nvPr/>
          </p:nvSpPr>
          <p:spPr>
            <a:xfrm>
              <a:off x="3558805" y="3802100"/>
              <a:ext cx="891371" cy="515693"/>
            </a:xfrm>
            <a:custGeom>
              <a:avLst/>
              <a:gdLst/>
              <a:ahLst/>
              <a:cxnLst/>
              <a:rect l="l" t="t" r="r" b="b"/>
              <a:pathLst>
                <a:path w="891371" h="515693" extrusionOk="0">
                  <a:moveTo>
                    <a:pt x="741857" y="512051"/>
                  </a:moveTo>
                  <a:lnTo>
                    <a:pt x="6098" y="86474"/>
                  </a:lnTo>
                  <a:cubicBezTo>
                    <a:pt x="-2931" y="81235"/>
                    <a:pt x="-1790" y="72091"/>
                    <a:pt x="8570" y="66090"/>
                  </a:cubicBezTo>
                  <a:lnTo>
                    <a:pt x="114262" y="4940"/>
                  </a:lnTo>
                  <a:cubicBezTo>
                    <a:pt x="125097" y="-1099"/>
                    <a:pt x="138147" y="-1632"/>
                    <a:pt x="149429" y="3511"/>
                  </a:cubicBezTo>
                  <a:lnTo>
                    <a:pt x="885282" y="429374"/>
                  </a:lnTo>
                  <a:cubicBezTo>
                    <a:pt x="894312" y="434613"/>
                    <a:pt x="893171" y="443757"/>
                    <a:pt x="882716" y="449758"/>
                  </a:cubicBezTo>
                  <a:lnTo>
                    <a:pt x="777119" y="510908"/>
                  </a:lnTo>
                  <a:cubicBezTo>
                    <a:pt x="766208" y="516861"/>
                    <a:pt x="753129" y="517280"/>
                    <a:pt x="741857" y="51205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2376;p37"/>
            <p:cNvSpPr/>
            <p:nvPr/>
          </p:nvSpPr>
          <p:spPr>
            <a:xfrm>
              <a:off x="3471751" y="3400145"/>
              <a:ext cx="266623" cy="154042"/>
            </a:xfrm>
            <a:custGeom>
              <a:avLst/>
              <a:gdLst/>
              <a:ahLst/>
              <a:cxnLst/>
              <a:rect l="l" t="t" r="r" b="b"/>
              <a:pathLst>
                <a:path w="266623" h="154042" extrusionOk="0">
                  <a:moveTo>
                    <a:pt x="116724" y="150482"/>
                  </a:moveTo>
                  <a:lnTo>
                    <a:pt x="6090" y="86474"/>
                  </a:lnTo>
                  <a:cubicBezTo>
                    <a:pt x="-2940" y="81235"/>
                    <a:pt x="-1799" y="72091"/>
                    <a:pt x="8656" y="66091"/>
                  </a:cubicBezTo>
                  <a:lnTo>
                    <a:pt x="114253" y="4940"/>
                  </a:lnTo>
                  <a:cubicBezTo>
                    <a:pt x="125088" y="-1099"/>
                    <a:pt x="138138" y="-1632"/>
                    <a:pt x="149420" y="3511"/>
                  </a:cubicBezTo>
                  <a:lnTo>
                    <a:pt x="260340" y="67519"/>
                  </a:lnTo>
                  <a:cubicBezTo>
                    <a:pt x="269845" y="72758"/>
                    <a:pt x="268229" y="81902"/>
                    <a:pt x="257774" y="87903"/>
                  </a:cubicBezTo>
                  <a:lnTo>
                    <a:pt x="152177" y="149053"/>
                  </a:lnTo>
                  <a:cubicBezTo>
                    <a:pt x="141256" y="155159"/>
                    <a:pt x="128092" y="155692"/>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2377;p37"/>
            <p:cNvSpPr/>
            <p:nvPr/>
          </p:nvSpPr>
          <p:spPr>
            <a:xfrm>
              <a:off x="3628284" y="3490390"/>
              <a:ext cx="266442" cy="154037"/>
            </a:xfrm>
            <a:custGeom>
              <a:avLst/>
              <a:gdLst/>
              <a:ahLst/>
              <a:cxnLst/>
              <a:rect l="l" t="t" r="r" b="b"/>
              <a:pathLst>
                <a:path w="266442" h="154037" extrusionOk="0">
                  <a:moveTo>
                    <a:pt x="116733" y="150534"/>
                  </a:moveTo>
                  <a:lnTo>
                    <a:pt x="6098" y="86431"/>
                  </a:lnTo>
                  <a:cubicBezTo>
                    <a:pt x="-2931" y="81192"/>
                    <a:pt x="-1790" y="72143"/>
                    <a:pt x="8570" y="66047"/>
                  </a:cubicBezTo>
                  <a:lnTo>
                    <a:pt x="114262" y="4992"/>
                  </a:lnTo>
                  <a:cubicBezTo>
                    <a:pt x="125078" y="-1075"/>
                    <a:pt x="138128" y="-1647"/>
                    <a:pt x="149429" y="3468"/>
                  </a:cubicBezTo>
                  <a:lnTo>
                    <a:pt x="260159" y="67571"/>
                  </a:lnTo>
                  <a:cubicBezTo>
                    <a:pt x="269664" y="72810"/>
                    <a:pt x="268048" y="81859"/>
                    <a:pt x="257593" y="87955"/>
                  </a:cubicBezTo>
                  <a:lnTo>
                    <a:pt x="151996" y="149010"/>
                  </a:lnTo>
                  <a:cubicBezTo>
                    <a:pt x="141160" y="155125"/>
                    <a:pt x="128053" y="155697"/>
                    <a:pt x="116733" y="15053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2378;p37"/>
            <p:cNvSpPr/>
            <p:nvPr/>
          </p:nvSpPr>
          <p:spPr>
            <a:xfrm>
              <a:off x="3784546" y="3581216"/>
              <a:ext cx="266667" cy="153993"/>
            </a:xfrm>
            <a:custGeom>
              <a:avLst/>
              <a:gdLst/>
              <a:ahLst/>
              <a:cxnLst/>
              <a:rect l="l" t="t" r="r" b="b"/>
              <a:pathLst>
                <a:path w="266667"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849"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2379;p37"/>
            <p:cNvSpPr/>
            <p:nvPr/>
          </p:nvSpPr>
          <p:spPr>
            <a:xfrm>
              <a:off x="3941088" y="3671799"/>
              <a:ext cx="266351" cy="153784"/>
            </a:xfrm>
            <a:custGeom>
              <a:avLst/>
              <a:gdLst/>
              <a:ahLst/>
              <a:cxnLst/>
              <a:rect l="l" t="t" r="r" b="b"/>
              <a:pathLst>
                <a:path w="266351" h="153784" extrusionOk="0">
                  <a:moveTo>
                    <a:pt x="117013" y="150101"/>
                  </a:moveTo>
                  <a:lnTo>
                    <a:pt x="6284" y="86093"/>
                  </a:lnTo>
                  <a:cubicBezTo>
                    <a:pt x="-3221" y="80854"/>
                    <a:pt x="-1605" y="71710"/>
                    <a:pt x="8850" y="65710"/>
                  </a:cubicBezTo>
                  <a:lnTo>
                    <a:pt x="114162" y="4940"/>
                  </a:lnTo>
                  <a:cubicBezTo>
                    <a:pt x="125026" y="-1099"/>
                    <a:pt x="138104" y="-1632"/>
                    <a:pt x="149424" y="3511"/>
                  </a:cubicBezTo>
                  <a:lnTo>
                    <a:pt x="260059" y="67519"/>
                  </a:lnTo>
                  <a:cubicBezTo>
                    <a:pt x="269564" y="72758"/>
                    <a:pt x="267948" y="81902"/>
                    <a:pt x="257588" y="87903"/>
                  </a:cubicBezTo>
                  <a:lnTo>
                    <a:pt x="152181" y="149053"/>
                  </a:lnTo>
                  <a:cubicBezTo>
                    <a:pt x="141288" y="154968"/>
                    <a:pt x="128238" y="155359"/>
                    <a:pt x="117013" y="15010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2380;p37"/>
            <p:cNvSpPr/>
            <p:nvPr/>
          </p:nvSpPr>
          <p:spPr>
            <a:xfrm>
              <a:off x="4097622" y="3762381"/>
              <a:ext cx="266636" cy="153993"/>
            </a:xfrm>
            <a:custGeom>
              <a:avLst/>
              <a:gdLst/>
              <a:ahLst/>
              <a:cxnLst/>
              <a:rect l="l" t="t" r="r" b="b"/>
              <a:pathLst>
                <a:path w="266636" h="153993" extrusionOk="0">
                  <a:moveTo>
                    <a:pt x="116927" y="150482"/>
                  </a:moveTo>
                  <a:lnTo>
                    <a:pt x="6292" y="86474"/>
                  </a:lnTo>
                  <a:cubicBezTo>
                    <a:pt x="-3212" y="81235"/>
                    <a:pt x="-1597" y="72091"/>
                    <a:pt x="8764" y="66091"/>
                  </a:cubicBezTo>
                  <a:lnTo>
                    <a:pt x="114456" y="4940"/>
                  </a:lnTo>
                  <a:cubicBezTo>
                    <a:pt x="125291" y="-1099"/>
                    <a:pt x="138341" y="-1632"/>
                    <a:pt x="149623" y="3511"/>
                  </a:cubicBezTo>
                  <a:lnTo>
                    <a:pt x="260353" y="67519"/>
                  </a:lnTo>
                  <a:cubicBezTo>
                    <a:pt x="269857" y="72758"/>
                    <a:pt x="268241" y="81902"/>
                    <a:pt x="257786" y="87903"/>
                  </a:cubicBezTo>
                  <a:lnTo>
                    <a:pt x="152189" y="149053"/>
                  </a:lnTo>
                  <a:cubicBezTo>
                    <a:pt x="141325" y="155092"/>
                    <a:pt x="128247" y="155626"/>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2381;p37"/>
            <p:cNvSpPr/>
            <p:nvPr/>
          </p:nvSpPr>
          <p:spPr>
            <a:xfrm>
              <a:off x="4254133" y="3852876"/>
              <a:ext cx="266854" cy="154172"/>
            </a:xfrm>
            <a:custGeom>
              <a:avLst/>
              <a:gdLst/>
              <a:ahLst/>
              <a:cxnLst/>
              <a:rect l="l" t="t" r="r" b="b"/>
              <a:pathLst>
                <a:path w="266854" h="154172" extrusionOk="0">
                  <a:moveTo>
                    <a:pt x="116959" y="150570"/>
                  </a:moveTo>
                  <a:lnTo>
                    <a:pt x="6324" y="86466"/>
                  </a:lnTo>
                  <a:cubicBezTo>
                    <a:pt x="-3181" y="81228"/>
                    <a:pt x="-1660" y="72179"/>
                    <a:pt x="8795" y="66083"/>
                  </a:cubicBezTo>
                  <a:lnTo>
                    <a:pt x="114772" y="5028"/>
                  </a:lnTo>
                  <a:cubicBezTo>
                    <a:pt x="125608" y="-1087"/>
                    <a:pt x="138715" y="-1659"/>
                    <a:pt x="150035" y="3504"/>
                  </a:cubicBezTo>
                  <a:lnTo>
                    <a:pt x="260764" y="67607"/>
                  </a:lnTo>
                  <a:cubicBezTo>
                    <a:pt x="269794" y="72846"/>
                    <a:pt x="268653" y="81894"/>
                    <a:pt x="258198" y="87990"/>
                  </a:cubicBezTo>
                  <a:lnTo>
                    <a:pt x="152601" y="149046"/>
                  </a:lnTo>
                  <a:cubicBezTo>
                    <a:pt x="141661" y="155294"/>
                    <a:pt x="128383" y="155865"/>
                    <a:pt x="116959"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2382;p37"/>
            <p:cNvSpPr/>
            <p:nvPr/>
          </p:nvSpPr>
          <p:spPr>
            <a:xfrm>
              <a:off x="4410814" y="3943451"/>
              <a:ext cx="266442" cy="153993"/>
            </a:xfrm>
            <a:custGeom>
              <a:avLst/>
              <a:gdLst/>
              <a:ahLst/>
              <a:cxnLst/>
              <a:rect l="l" t="t" r="r" b="b"/>
              <a:pathLst>
                <a:path w="266442" h="153993" extrusionOk="0">
                  <a:moveTo>
                    <a:pt x="116819" y="150482"/>
                  </a:moveTo>
                  <a:lnTo>
                    <a:pt x="6089" y="86474"/>
                  </a:lnTo>
                  <a:cubicBezTo>
                    <a:pt x="-2940" y="81235"/>
                    <a:pt x="-1799" y="72091"/>
                    <a:pt x="8656" y="66091"/>
                  </a:cubicBezTo>
                  <a:lnTo>
                    <a:pt x="114253" y="4940"/>
                  </a:lnTo>
                  <a:cubicBezTo>
                    <a:pt x="125117" y="-1099"/>
                    <a:pt x="138195" y="-1632"/>
                    <a:pt x="149516"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2383;p37"/>
            <p:cNvSpPr/>
            <p:nvPr/>
          </p:nvSpPr>
          <p:spPr>
            <a:xfrm>
              <a:off x="4567356" y="4034034"/>
              <a:ext cx="266239" cy="153993"/>
            </a:xfrm>
            <a:custGeom>
              <a:avLst/>
              <a:gdLst/>
              <a:ahLst/>
              <a:cxnLst/>
              <a:rect l="l" t="t" r="r" b="b"/>
              <a:pathLst>
                <a:path w="266239" h="153993" extrusionOk="0">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80" y="72758"/>
                    <a:pt x="268039" y="81902"/>
                    <a:pt x="257584" y="87903"/>
                  </a:cubicBezTo>
                  <a:lnTo>
                    <a:pt x="151987" y="149053"/>
                  </a:lnTo>
                  <a:cubicBezTo>
                    <a:pt x="141151" y="155092"/>
                    <a:pt x="128101"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2384;p37"/>
            <p:cNvSpPr/>
            <p:nvPr/>
          </p:nvSpPr>
          <p:spPr>
            <a:xfrm>
              <a:off x="4723985" y="4124617"/>
              <a:ext cx="266248" cy="154017"/>
            </a:xfrm>
            <a:custGeom>
              <a:avLst/>
              <a:gdLst/>
              <a:ahLst/>
              <a:cxnLst/>
              <a:rect l="l" t="t" r="r" b="b"/>
              <a:pathLst>
                <a:path w="266248" h="154017" extrusionOk="0">
                  <a:moveTo>
                    <a:pt x="116638"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2" y="87903"/>
                  </a:cubicBezTo>
                  <a:lnTo>
                    <a:pt x="151996" y="149053"/>
                  </a:lnTo>
                  <a:cubicBezTo>
                    <a:pt x="141103" y="155130"/>
                    <a:pt x="127977" y="155654"/>
                    <a:pt x="116638"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2385;p37"/>
            <p:cNvSpPr/>
            <p:nvPr/>
          </p:nvSpPr>
          <p:spPr>
            <a:xfrm>
              <a:off x="4880346" y="4215112"/>
              <a:ext cx="266334" cy="154040"/>
            </a:xfrm>
            <a:custGeom>
              <a:avLst/>
              <a:gdLst/>
              <a:ahLst/>
              <a:cxnLst/>
              <a:rect l="l" t="t" r="r" b="b"/>
              <a:pathLst>
                <a:path w="266334" h="154040" extrusionOk="0">
                  <a:moveTo>
                    <a:pt x="116819" y="150570"/>
                  </a:moveTo>
                  <a:lnTo>
                    <a:pt x="6090" y="86466"/>
                  </a:lnTo>
                  <a:cubicBezTo>
                    <a:pt x="-2940" y="81228"/>
                    <a:pt x="-1799" y="72179"/>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27" y="155122"/>
                    <a:pt x="128149" y="155685"/>
                    <a:pt x="116819"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386;p37"/>
            <p:cNvSpPr/>
            <p:nvPr/>
          </p:nvSpPr>
          <p:spPr>
            <a:xfrm>
              <a:off x="5036888" y="4305687"/>
              <a:ext cx="266442" cy="153993"/>
            </a:xfrm>
            <a:custGeom>
              <a:avLst/>
              <a:gdLst/>
              <a:ahLst/>
              <a:cxnLst/>
              <a:rect l="l" t="t" r="r" b="b"/>
              <a:pathLst>
                <a:path w="266442"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387;p37"/>
            <p:cNvSpPr/>
            <p:nvPr/>
          </p:nvSpPr>
          <p:spPr>
            <a:xfrm>
              <a:off x="5193145" y="4396270"/>
              <a:ext cx="266239" cy="154284"/>
            </a:xfrm>
            <a:custGeom>
              <a:avLst/>
              <a:gdLst/>
              <a:ahLst/>
              <a:cxnLst/>
              <a:rect l="l" t="t" r="r" b="b"/>
              <a:pathLst>
                <a:path w="266239" h="154284" extrusionOk="0">
                  <a:moveTo>
                    <a:pt x="116724" y="150482"/>
                  </a:moveTo>
                  <a:lnTo>
                    <a:pt x="6089" y="86474"/>
                  </a:lnTo>
                  <a:cubicBezTo>
                    <a:pt x="-2940" y="81235"/>
                    <a:pt x="-1799" y="72091"/>
                    <a:pt x="8656" y="66090"/>
                  </a:cubicBezTo>
                  <a:lnTo>
                    <a:pt x="114253" y="4940"/>
                  </a:lnTo>
                  <a:cubicBezTo>
                    <a:pt x="125088" y="-1099"/>
                    <a:pt x="138138" y="-1632"/>
                    <a:pt x="149420" y="3511"/>
                  </a:cubicBezTo>
                  <a:lnTo>
                    <a:pt x="260150" y="67519"/>
                  </a:lnTo>
                  <a:cubicBezTo>
                    <a:pt x="269180" y="72758"/>
                    <a:pt x="268039" y="81902"/>
                    <a:pt x="257584" y="87903"/>
                  </a:cubicBezTo>
                  <a:lnTo>
                    <a:pt x="152272" y="149529"/>
                  </a:lnTo>
                  <a:cubicBezTo>
                    <a:pt x="141256" y="155511"/>
                    <a:pt x="128044" y="155873"/>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388;p37"/>
            <p:cNvSpPr/>
            <p:nvPr/>
          </p:nvSpPr>
          <p:spPr>
            <a:xfrm>
              <a:off x="3196776" y="3241078"/>
              <a:ext cx="384874" cy="222382"/>
            </a:xfrm>
            <a:custGeom>
              <a:avLst/>
              <a:gdLst/>
              <a:ahLst/>
              <a:cxnLst/>
              <a:rect l="l" t="t" r="r" b="b"/>
              <a:pathLst>
                <a:path w="384874" h="222382" extrusionOk="0">
                  <a:moveTo>
                    <a:pt x="235252" y="218871"/>
                  </a:moveTo>
                  <a:lnTo>
                    <a:pt x="6284" y="86474"/>
                  </a:lnTo>
                  <a:cubicBezTo>
                    <a:pt x="-3221" y="81235"/>
                    <a:pt x="-1605" y="72091"/>
                    <a:pt x="8850" y="66090"/>
                  </a:cubicBezTo>
                  <a:lnTo>
                    <a:pt x="114447" y="4940"/>
                  </a:lnTo>
                  <a:cubicBezTo>
                    <a:pt x="125311" y="-1099"/>
                    <a:pt x="138389" y="-1632"/>
                    <a:pt x="149709" y="3511"/>
                  </a:cubicBezTo>
                  <a:lnTo>
                    <a:pt x="378582" y="135909"/>
                  </a:lnTo>
                  <a:cubicBezTo>
                    <a:pt x="388087" y="141147"/>
                    <a:pt x="386471" y="150291"/>
                    <a:pt x="376111" y="156292"/>
                  </a:cubicBezTo>
                  <a:lnTo>
                    <a:pt x="270419" y="217443"/>
                  </a:lnTo>
                  <a:cubicBezTo>
                    <a:pt x="259584" y="223482"/>
                    <a:pt x="246534" y="224015"/>
                    <a:pt x="235252" y="21887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389;p37"/>
            <p:cNvSpPr/>
            <p:nvPr/>
          </p:nvSpPr>
          <p:spPr>
            <a:xfrm>
              <a:off x="3242171" y="3443016"/>
              <a:ext cx="266280" cy="153882"/>
            </a:xfrm>
            <a:custGeom>
              <a:avLst/>
              <a:gdLst/>
              <a:ahLst/>
              <a:cxnLst/>
              <a:rect l="l" t="t" r="r" b="b"/>
              <a:pathLst>
                <a:path w="266280" h="153882" extrusionOk="0">
                  <a:moveTo>
                    <a:pt x="116765" y="150284"/>
                  </a:moveTo>
                  <a:lnTo>
                    <a:pt x="6131" y="86466"/>
                  </a:lnTo>
                  <a:cubicBezTo>
                    <a:pt x="-2899" y="81228"/>
                    <a:pt x="-1853" y="72179"/>
                    <a:pt x="8602" y="66083"/>
                  </a:cubicBezTo>
                  <a:lnTo>
                    <a:pt x="114199" y="5028"/>
                  </a:lnTo>
                  <a:cubicBezTo>
                    <a:pt x="125034" y="-1087"/>
                    <a:pt x="138141" y="-1659"/>
                    <a:pt x="149461" y="3504"/>
                  </a:cubicBezTo>
                  <a:lnTo>
                    <a:pt x="260191" y="67607"/>
                  </a:lnTo>
                  <a:cubicBezTo>
                    <a:pt x="269220" y="72750"/>
                    <a:pt x="268080" y="81894"/>
                    <a:pt x="257625" y="87990"/>
                  </a:cubicBezTo>
                  <a:lnTo>
                    <a:pt x="152028" y="149046"/>
                  </a:lnTo>
                  <a:cubicBezTo>
                    <a:pt x="141135" y="155027"/>
                    <a:pt x="128057" y="155484"/>
                    <a:pt x="116765" y="15028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390;p37"/>
            <p:cNvSpPr/>
            <p:nvPr/>
          </p:nvSpPr>
          <p:spPr>
            <a:xfrm>
              <a:off x="3398660" y="3533591"/>
              <a:ext cx="266442" cy="153993"/>
            </a:xfrm>
            <a:custGeom>
              <a:avLst/>
              <a:gdLst/>
              <a:ahLst/>
              <a:cxnLst/>
              <a:rect l="l" t="t" r="r" b="b"/>
              <a:pathLst>
                <a:path w="266442"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391;p37"/>
            <p:cNvSpPr/>
            <p:nvPr/>
          </p:nvSpPr>
          <p:spPr>
            <a:xfrm>
              <a:off x="3554723" y="3624118"/>
              <a:ext cx="266722" cy="153784"/>
            </a:xfrm>
            <a:custGeom>
              <a:avLst/>
              <a:gdLst/>
              <a:ahLst/>
              <a:cxnLst/>
              <a:rect l="l" t="t" r="r" b="b"/>
              <a:pathLst>
                <a:path w="266722" h="153784" extrusionOk="0">
                  <a:moveTo>
                    <a:pt x="117203" y="150156"/>
                  </a:moveTo>
                  <a:lnTo>
                    <a:pt x="6284" y="86434"/>
                  </a:lnTo>
                  <a:cubicBezTo>
                    <a:pt x="-3221" y="81195"/>
                    <a:pt x="-1605" y="72147"/>
                    <a:pt x="8850" y="66051"/>
                  </a:cubicBezTo>
                  <a:lnTo>
                    <a:pt x="114447" y="4995"/>
                  </a:lnTo>
                  <a:cubicBezTo>
                    <a:pt x="125301" y="-1081"/>
                    <a:pt x="138380" y="-1644"/>
                    <a:pt x="149709" y="3471"/>
                  </a:cubicBezTo>
                  <a:lnTo>
                    <a:pt x="260439" y="67575"/>
                  </a:lnTo>
                  <a:cubicBezTo>
                    <a:pt x="269944" y="72813"/>
                    <a:pt x="268328" y="81862"/>
                    <a:pt x="257873" y="87958"/>
                  </a:cubicBezTo>
                  <a:lnTo>
                    <a:pt x="152276" y="149013"/>
                  </a:lnTo>
                  <a:cubicBezTo>
                    <a:pt x="141431" y="154947"/>
                    <a:pt x="128409" y="155367"/>
                    <a:pt x="117203" y="15015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392;p37"/>
            <p:cNvSpPr/>
            <p:nvPr/>
          </p:nvSpPr>
          <p:spPr>
            <a:xfrm>
              <a:off x="3711455" y="3714661"/>
              <a:ext cx="266433" cy="153993"/>
            </a:xfrm>
            <a:custGeom>
              <a:avLst/>
              <a:gdLst/>
              <a:ahLst/>
              <a:cxnLst/>
              <a:rect l="l" t="t" r="r" b="b"/>
              <a:pathLst>
                <a:path w="266433" h="153993" extrusionOk="0">
                  <a:moveTo>
                    <a:pt x="116918" y="150482"/>
                  </a:moveTo>
                  <a:lnTo>
                    <a:pt x="6284" y="86474"/>
                  </a:lnTo>
                  <a:cubicBezTo>
                    <a:pt x="-3221" y="81235"/>
                    <a:pt x="-1605" y="72091"/>
                    <a:pt x="8850" y="66090"/>
                  </a:cubicBezTo>
                  <a:lnTo>
                    <a:pt x="114447" y="4940"/>
                  </a:lnTo>
                  <a:cubicBezTo>
                    <a:pt x="125282" y="-1099"/>
                    <a:pt x="138332" y="-1632"/>
                    <a:pt x="149614" y="3511"/>
                  </a:cubicBezTo>
                  <a:lnTo>
                    <a:pt x="260344" y="67519"/>
                  </a:lnTo>
                  <a:cubicBezTo>
                    <a:pt x="269373" y="72758"/>
                    <a:pt x="268233" y="81902"/>
                    <a:pt x="257778" y="87903"/>
                  </a:cubicBezTo>
                  <a:lnTo>
                    <a:pt x="152181" y="149053"/>
                  </a:lnTo>
                  <a:cubicBezTo>
                    <a:pt x="141317" y="155092"/>
                    <a:pt x="128238" y="155625"/>
                    <a:pt x="116918"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393;p37"/>
            <p:cNvSpPr/>
            <p:nvPr/>
          </p:nvSpPr>
          <p:spPr>
            <a:xfrm>
              <a:off x="3868572" y="3805244"/>
              <a:ext cx="266280" cy="154106"/>
            </a:xfrm>
            <a:custGeom>
              <a:avLst/>
              <a:gdLst/>
              <a:ahLst/>
              <a:cxnLst/>
              <a:rect l="l" t="t" r="r" b="b"/>
              <a:pathLst>
                <a:path w="266280" h="154106" extrusionOk="0">
                  <a:moveTo>
                    <a:pt x="116344"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134" y="81902"/>
                    <a:pt x="257679" y="87903"/>
                  </a:cubicBezTo>
                  <a:lnTo>
                    <a:pt x="152082" y="148958"/>
                  </a:lnTo>
                  <a:cubicBezTo>
                    <a:pt x="141123" y="155235"/>
                    <a:pt x="127797" y="155807"/>
                    <a:pt x="11634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394;p37"/>
            <p:cNvSpPr/>
            <p:nvPr/>
          </p:nvSpPr>
          <p:spPr>
            <a:xfrm>
              <a:off x="4024630" y="3895731"/>
              <a:ext cx="266248" cy="153993"/>
            </a:xfrm>
            <a:custGeom>
              <a:avLst/>
              <a:gdLst/>
              <a:ahLst/>
              <a:cxnLst/>
              <a:rect l="l" t="t" r="r" b="b"/>
              <a:pathLst>
                <a:path w="266248" h="153993" extrusionOk="0">
                  <a:moveTo>
                    <a:pt x="116733"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3" y="87903"/>
                  </a:cubicBezTo>
                  <a:lnTo>
                    <a:pt x="151996" y="149053"/>
                  </a:lnTo>
                  <a:cubicBezTo>
                    <a:pt x="141132" y="155092"/>
                    <a:pt x="128053" y="155626"/>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395;p37"/>
            <p:cNvSpPr/>
            <p:nvPr/>
          </p:nvSpPr>
          <p:spPr>
            <a:xfrm>
              <a:off x="4181086" y="3986314"/>
              <a:ext cx="266248" cy="153993"/>
            </a:xfrm>
            <a:custGeom>
              <a:avLst/>
              <a:gdLst/>
              <a:ahLst/>
              <a:cxnLst/>
              <a:rect l="l" t="t" r="r" b="b"/>
              <a:pathLst>
                <a:path w="266248"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2082" y="149053"/>
                  </a:lnTo>
                  <a:cubicBezTo>
                    <a:pt x="141218" y="155092"/>
                    <a:pt x="128139"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396;p37"/>
            <p:cNvSpPr/>
            <p:nvPr/>
          </p:nvSpPr>
          <p:spPr>
            <a:xfrm>
              <a:off x="4337714" y="4076809"/>
              <a:ext cx="266248" cy="154040"/>
            </a:xfrm>
            <a:custGeom>
              <a:avLst/>
              <a:gdLst/>
              <a:ahLst/>
              <a:cxnLst/>
              <a:rect l="l" t="t" r="r" b="b"/>
              <a:pathLst>
                <a:path w="266248" h="154040" extrusionOk="0">
                  <a:moveTo>
                    <a:pt x="116733" y="150570"/>
                  </a:moveTo>
                  <a:lnTo>
                    <a:pt x="6098" y="86466"/>
                  </a:lnTo>
                  <a:cubicBezTo>
                    <a:pt x="-2931" y="81228"/>
                    <a:pt x="-1790" y="72179"/>
                    <a:pt x="8570" y="66083"/>
                  </a:cubicBezTo>
                  <a:lnTo>
                    <a:pt x="114262" y="5028"/>
                  </a:lnTo>
                  <a:cubicBezTo>
                    <a:pt x="125069" y="-1087"/>
                    <a:pt x="138138" y="-1659"/>
                    <a:pt x="149429" y="3504"/>
                  </a:cubicBezTo>
                  <a:lnTo>
                    <a:pt x="260159" y="67607"/>
                  </a:lnTo>
                  <a:cubicBezTo>
                    <a:pt x="269188" y="72750"/>
                    <a:pt x="268048" y="81894"/>
                    <a:pt x="257593" y="87990"/>
                  </a:cubicBezTo>
                  <a:lnTo>
                    <a:pt x="151995" y="149046"/>
                  </a:lnTo>
                  <a:cubicBezTo>
                    <a:pt x="141141" y="155122"/>
                    <a:pt x="128063" y="155684"/>
                    <a:pt x="116733"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397;p37"/>
            <p:cNvSpPr/>
            <p:nvPr/>
          </p:nvSpPr>
          <p:spPr>
            <a:xfrm>
              <a:off x="4494075" y="4167384"/>
              <a:ext cx="266248" cy="153993"/>
            </a:xfrm>
            <a:custGeom>
              <a:avLst/>
              <a:gdLst/>
              <a:ahLst/>
              <a:cxnLst/>
              <a:rect l="l" t="t" r="r" b="b"/>
              <a:pathLst>
                <a:path w="266248" h="153993" extrusionOk="0">
                  <a:moveTo>
                    <a:pt x="116819" y="150482"/>
                  </a:moveTo>
                  <a:lnTo>
                    <a:pt x="6090" y="86474"/>
                  </a:lnTo>
                  <a:cubicBezTo>
                    <a:pt x="-2940" y="81235"/>
                    <a:pt x="-1799" y="72091"/>
                    <a:pt x="8656" y="66090"/>
                  </a:cubicBezTo>
                  <a:lnTo>
                    <a:pt x="114253" y="4940"/>
                  </a:lnTo>
                  <a:cubicBezTo>
                    <a:pt x="125117" y="-1099"/>
                    <a:pt x="138196" y="-1632"/>
                    <a:pt x="149515" y="3511"/>
                  </a:cubicBezTo>
                  <a:lnTo>
                    <a:pt x="260150" y="67519"/>
                  </a:lnTo>
                  <a:cubicBezTo>
                    <a:pt x="269179" y="72758"/>
                    <a:pt x="268039" y="81902"/>
                    <a:pt x="257679" y="87903"/>
                  </a:cubicBezTo>
                  <a:lnTo>
                    <a:pt x="151987" y="149053"/>
                  </a:lnTo>
                  <a:cubicBezTo>
                    <a:pt x="141151" y="155092"/>
                    <a:pt x="128101"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398;p37"/>
            <p:cNvSpPr/>
            <p:nvPr/>
          </p:nvSpPr>
          <p:spPr>
            <a:xfrm>
              <a:off x="4650609" y="4257915"/>
              <a:ext cx="266153" cy="154012"/>
            </a:xfrm>
            <a:custGeom>
              <a:avLst/>
              <a:gdLst/>
              <a:ahLst/>
              <a:cxnLst/>
              <a:rect l="l" t="t" r="r" b="b"/>
              <a:pathLst>
                <a:path w="266153" h="154012" extrusionOk="0">
                  <a:moveTo>
                    <a:pt x="116733" y="150534"/>
                  </a:moveTo>
                  <a:lnTo>
                    <a:pt x="6098" y="86431"/>
                  </a:lnTo>
                  <a:cubicBezTo>
                    <a:pt x="-2931" y="81287"/>
                    <a:pt x="-1790" y="72144"/>
                    <a:pt x="8570" y="66047"/>
                  </a:cubicBezTo>
                  <a:lnTo>
                    <a:pt x="114262" y="4992"/>
                  </a:lnTo>
                  <a:cubicBezTo>
                    <a:pt x="125078" y="-1075"/>
                    <a:pt x="138128" y="-1647"/>
                    <a:pt x="149429" y="3468"/>
                  </a:cubicBezTo>
                  <a:lnTo>
                    <a:pt x="260064" y="67571"/>
                  </a:lnTo>
                  <a:cubicBezTo>
                    <a:pt x="269093" y="72810"/>
                    <a:pt x="267953" y="81859"/>
                    <a:pt x="257498" y="87955"/>
                  </a:cubicBezTo>
                  <a:lnTo>
                    <a:pt x="151900" y="149010"/>
                  </a:lnTo>
                  <a:cubicBezTo>
                    <a:pt x="141084" y="155097"/>
                    <a:pt x="128034" y="155659"/>
                    <a:pt x="116733" y="15053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399;p37"/>
            <p:cNvSpPr/>
            <p:nvPr/>
          </p:nvSpPr>
          <p:spPr>
            <a:xfrm>
              <a:off x="4807065" y="4348454"/>
              <a:ext cx="266248" cy="153993"/>
            </a:xfrm>
            <a:custGeom>
              <a:avLst/>
              <a:gdLst/>
              <a:ahLst/>
              <a:cxnLst/>
              <a:rect l="l" t="t" r="r" b="b"/>
              <a:pathLst>
                <a:path w="266248" h="153993" extrusionOk="0">
                  <a:moveTo>
                    <a:pt x="116819" y="150482"/>
                  </a:moveTo>
                  <a:lnTo>
                    <a:pt x="6089" y="86474"/>
                  </a:lnTo>
                  <a:cubicBezTo>
                    <a:pt x="-2940" y="81235"/>
                    <a:pt x="-1799" y="72091"/>
                    <a:pt x="8656" y="66091"/>
                  </a:cubicBezTo>
                  <a:lnTo>
                    <a:pt x="114253" y="4940"/>
                  </a:lnTo>
                  <a:cubicBezTo>
                    <a:pt x="125117" y="-1099"/>
                    <a:pt x="138195" y="-1632"/>
                    <a:pt x="149515" y="3511"/>
                  </a:cubicBezTo>
                  <a:lnTo>
                    <a:pt x="260150" y="67519"/>
                  </a:lnTo>
                  <a:cubicBezTo>
                    <a:pt x="269180"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400;p37"/>
            <p:cNvSpPr/>
            <p:nvPr/>
          </p:nvSpPr>
          <p:spPr>
            <a:xfrm>
              <a:off x="4963756" y="4439037"/>
              <a:ext cx="459701" cy="266038"/>
            </a:xfrm>
            <a:custGeom>
              <a:avLst/>
              <a:gdLst/>
              <a:ahLst/>
              <a:cxnLst/>
              <a:rect l="l" t="t" r="r" b="b"/>
              <a:pathLst>
                <a:path w="459701" h="266038" extrusionOk="0">
                  <a:moveTo>
                    <a:pt x="310281" y="262591"/>
                  </a:moveTo>
                  <a:lnTo>
                    <a:pt x="6131" y="86474"/>
                  </a:lnTo>
                  <a:cubicBezTo>
                    <a:pt x="-2899" y="81235"/>
                    <a:pt x="-1853" y="72091"/>
                    <a:pt x="8602" y="66091"/>
                  </a:cubicBezTo>
                  <a:lnTo>
                    <a:pt x="114199" y="4940"/>
                  </a:lnTo>
                  <a:cubicBezTo>
                    <a:pt x="125063" y="-1099"/>
                    <a:pt x="138141" y="-1632"/>
                    <a:pt x="149461" y="3511"/>
                  </a:cubicBezTo>
                  <a:lnTo>
                    <a:pt x="453611" y="179629"/>
                  </a:lnTo>
                  <a:cubicBezTo>
                    <a:pt x="462641" y="184772"/>
                    <a:pt x="461500" y="193916"/>
                    <a:pt x="451045" y="200012"/>
                  </a:cubicBezTo>
                  <a:lnTo>
                    <a:pt x="345448" y="261067"/>
                  </a:lnTo>
                  <a:cubicBezTo>
                    <a:pt x="334622" y="267106"/>
                    <a:pt x="321582" y="267678"/>
                    <a:pt x="310281" y="2625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401;p37"/>
            <p:cNvSpPr/>
            <p:nvPr/>
          </p:nvSpPr>
          <p:spPr>
            <a:xfrm>
              <a:off x="3045263" y="3329192"/>
              <a:ext cx="306655" cy="177371"/>
            </a:xfrm>
            <a:custGeom>
              <a:avLst/>
              <a:gdLst/>
              <a:ahLst/>
              <a:cxnLst/>
              <a:rect l="l" t="t" r="r" b="b"/>
              <a:pathLst>
                <a:path w="306655" h="177371" extrusionOk="0">
                  <a:moveTo>
                    <a:pt x="157227" y="173811"/>
                  </a:moveTo>
                  <a:lnTo>
                    <a:pt x="6292" y="86466"/>
                  </a:lnTo>
                  <a:cubicBezTo>
                    <a:pt x="-3212" y="81228"/>
                    <a:pt x="-1597" y="72084"/>
                    <a:pt x="8763" y="66083"/>
                  </a:cubicBezTo>
                  <a:lnTo>
                    <a:pt x="114456" y="5028"/>
                  </a:lnTo>
                  <a:cubicBezTo>
                    <a:pt x="125262" y="-1088"/>
                    <a:pt x="138331" y="-1659"/>
                    <a:pt x="149623" y="3504"/>
                  </a:cubicBezTo>
                  <a:lnTo>
                    <a:pt x="300557" y="90848"/>
                  </a:lnTo>
                  <a:cubicBezTo>
                    <a:pt x="309587" y="96087"/>
                    <a:pt x="308446" y="105231"/>
                    <a:pt x="298086" y="111232"/>
                  </a:cubicBezTo>
                  <a:lnTo>
                    <a:pt x="192584" y="172382"/>
                  </a:lnTo>
                  <a:cubicBezTo>
                    <a:pt x="181701" y="178487"/>
                    <a:pt x="168566" y="179021"/>
                    <a:pt x="157227" y="1738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402;p37"/>
            <p:cNvSpPr/>
            <p:nvPr/>
          </p:nvSpPr>
          <p:spPr>
            <a:xfrm>
              <a:off x="3658039" y="3005282"/>
              <a:ext cx="2325529" cy="1345328"/>
            </a:xfrm>
            <a:custGeom>
              <a:avLst/>
              <a:gdLst/>
              <a:ahLst/>
              <a:cxnLst/>
              <a:rect l="l" t="t" r="r" b="b"/>
              <a:pathLst>
                <a:path w="2325529" h="1345328" extrusionOk="0">
                  <a:moveTo>
                    <a:pt x="2228861" y="1341731"/>
                  </a:moveTo>
                  <a:lnTo>
                    <a:pt x="6284" y="55856"/>
                  </a:lnTo>
                  <a:cubicBezTo>
                    <a:pt x="-3221" y="50712"/>
                    <a:pt x="-1605" y="41568"/>
                    <a:pt x="8850" y="35472"/>
                  </a:cubicBezTo>
                  <a:lnTo>
                    <a:pt x="61696" y="4992"/>
                  </a:lnTo>
                  <a:cubicBezTo>
                    <a:pt x="72512" y="-1075"/>
                    <a:pt x="85562" y="-1647"/>
                    <a:pt x="96863" y="3468"/>
                  </a:cubicBezTo>
                  <a:lnTo>
                    <a:pt x="2319440" y="1289343"/>
                  </a:lnTo>
                  <a:cubicBezTo>
                    <a:pt x="2328470" y="1294582"/>
                    <a:pt x="2327329" y="1303631"/>
                    <a:pt x="2316874" y="1309727"/>
                  </a:cubicBezTo>
                  <a:lnTo>
                    <a:pt x="2264123" y="1340492"/>
                  </a:lnTo>
                  <a:cubicBezTo>
                    <a:pt x="2253231" y="1346474"/>
                    <a:pt x="2240152" y="1346931"/>
                    <a:pt x="2228861" y="134173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403;p37"/>
            <p:cNvSpPr/>
            <p:nvPr/>
          </p:nvSpPr>
          <p:spPr>
            <a:xfrm>
              <a:off x="2758377" y="3858961"/>
              <a:ext cx="1752611" cy="1013632"/>
            </a:xfrm>
            <a:custGeom>
              <a:avLst/>
              <a:gdLst/>
              <a:ahLst/>
              <a:cxnLst/>
              <a:rect l="l" t="t" r="r" b="b"/>
              <a:pathLst>
                <a:path w="1752611" h="1013632" extrusionOk="0">
                  <a:moveTo>
                    <a:pt x="1751672" y="634261"/>
                  </a:moveTo>
                  <a:cubicBezTo>
                    <a:pt x="1748498" y="641186"/>
                    <a:pt x="1743071" y="646834"/>
                    <a:pt x="1736275" y="650263"/>
                  </a:cubicBezTo>
                  <a:lnTo>
                    <a:pt x="1124743" y="1004117"/>
                  </a:lnTo>
                  <a:cubicBezTo>
                    <a:pt x="1103871" y="1015747"/>
                    <a:pt x="1078721" y="1016775"/>
                    <a:pt x="1056974" y="1006879"/>
                  </a:cubicBezTo>
                  <a:lnTo>
                    <a:pt x="11458" y="402136"/>
                  </a:lnTo>
                  <a:cubicBezTo>
                    <a:pt x="6990" y="399812"/>
                    <a:pt x="3390" y="396107"/>
                    <a:pt x="1193" y="391564"/>
                  </a:cubicBezTo>
                  <a:cubicBezTo>
                    <a:pt x="-2609" y="382039"/>
                    <a:pt x="2714" y="371466"/>
                    <a:pt x="16591" y="363465"/>
                  </a:cubicBezTo>
                  <a:lnTo>
                    <a:pt x="628218" y="9516"/>
                  </a:lnTo>
                  <a:cubicBezTo>
                    <a:pt x="649090" y="-2114"/>
                    <a:pt x="674240" y="-3143"/>
                    <a:pt x="695986" y="6754"/>
                  </a:cubicBezTo>
                  <a:lnTo>
                    <a:pt x="1741502" y="611496"/>
                  </a:lnTo>
                  <a:cubicBezTo>
                    <a:pt x="1750266" y="615306"/>
                    <a:pt x="1754676" y="625174"/>
                    <a:pt x="1751672" y="63426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404;p37"/>
            <p:cNvSpPr/>
            <p:nvPr/>
          </p:nvSpPr>
          <p:spPr>
            <a:xfrm>
              <a:off x="2759571" y="3871207"/>
              <a:ext cx="1750478" cy="1001386"/>
            </a:xfrm>
            <a:custGeom>
              <a:avLst/>
              <a:gdLst/>
              <a:ahLst/>
              <a:cxnLst/>
              <a:rect l="l" t="t" r="r" b="b"/>
              <a:pathLst>
                <a:path w="1750478" h="1001386" extrusionOk="0">
                  <a:moveTo>
                    <a:pt x="1750479" y="622015"/>
                  </a:moveTo>
                  <a:cubicBezTo>
                    <a:pt x="1747304" y="628939"/>
                    <a:pt x="1741877" y="634588"/>
                    <a:pt x="1735081" y="638017"/>
                  </a:cubicBezTo>
                  <a:lnTo>
                    <a:pt x="1123550" y="991870"/>
                  </a:lnTo>
                  <a:cubicBezTo>
                    <a:pt x="1102677" y="1003501"/>
                    <a:pt x="1077528" y="1004529"/>
                    <a:pt x="1055781" y="994633"/>
                  </a:cubicBezTo>
                  <a:lnTo>
                    <a:pt x="10265" y="389890"/>
                  </a:lnTo>
                  <a:cubicBezTo>
                    <a:pt x="5797" y="387566"/>
                    <a:pt x="2197" y="383861"/>
                    <a:pt x="0" y="379318"/>
                  </a:cubicBezTo>
                  <a:cubicBezTo>
                    <a:pt x="3240" y="372460"/>
                    <a:pt x="8654" y="366869"/>
                    <a:pt x="15398" y="363411"/>
                  </a:cubicBezTo>
                  <a:lnTo>
                    <a:pt x="627024" y="9557"/>
                  </a:lnTo>
                  <a:cubicBezTo>
                    <a:pt x="647887" y="-2092"/>
                    <a:pt x="673027" y="-3149"/>
                    <a:pt x="694793" y="6700"/>
                  </a:cubicBezTo>
                  <a:lnTo>
                    <a:pt x="1740309" y="611537"/>
                  </a:lnTo>
                  <a:cubicBezTo>
                    <a:pt x="1744748" y="613823"/>
                    <a:pt x="1748321" y="617509"/>
                    <a:pt x="1750479" y="62201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405;p37"/>
            <p:cNvSpPr/>
            <p:nvPr/>
          </p:nvSpPr>
          <p:spPr>
            <a:xfrm>
              <a:off x="3817633" y="2891711"/>
              <a:ext cx="2255273" cy="1359741"/>
            </a:xfrm>
            <a:custGeom>
              <a:avLst/>
              <a:gdLst/>
              <a:ahLst/>
              <a:cxnLst/>
              <a:rect l="l" t="t" r="r" b="b"/>
              <a:pathLst>
                <a:path w="2255273" h="1359741" extrusionOk="0">
                  <a:moveTo>
                    <a:pt x="2238450" y="1357766"/>
                  </a:moveTo>
                  <a:lnTo>
                    <a:pt x="15873" y="71891"/>
                  </a:lnTo>
                  <a:cubicBezTo>
                    <a:pt x="5950" y="64538"/>
                    <a:pt x="67" y="52927"/>
                    <a:pt x="0" y="40554"/>
                  </a:cubicBezTo>
                  <a:lnTo>
                    <a:pt x="0" y="14360"/>
                  </a:lnTo>
                  <a:cubicBezTo>
                    <a:pt x="0" y="2263"/>
                    <a:pt x="7319" y="-3261"/>
                    <a:pt x="16348" y="1978"/>
                  </a:cubicBezTo>
                  <a:lnTo>
                    <a:pt x="2238925" y="1287852"/>
                  </a:lnTo>
                  <a:cubicBezTo>
                    <a:pt x="2249028" y="1295063"/>
                    <a:pt x="2255092" y="1306664"/>
                    <a:pt x="2255273" y="1319094"/>
                  </a:cubicBezTo>
                  <a:lnTo>
                    <a:pt x="2255273" y="1345288"/>
                  </a:lnTo>
                  <a:cubicBezTo>
                    <a:pt x="2254798" y="1357480"/>
                    <a:pt x="2247479" y="1363005"/>
                    <a:pt x="2238450" y="13577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406;p37"/>
            <p:cNvSpPr/>
            <p:nvPr/>
          </p:nvSpPr>
          <p:spPr>
            <a:xfrm>
              <a:off x="3899944" y="2334804"/>
              <a:ext cx="319167" cy="507819"/>
            </a:xfrm>
            <a:custGeom>
              <a:avLst/>
              <a:gdLst/>
              <a:ahLst/>
              <a:cxnLst/>
              <a:rect l="l" t="t" r="r" b="b"/>
              <a:pathLst>
                <a:path w="319167" h="507819" extrusionOk="0">
                  <a:moveTo>
                    <a:pt x="269363" y="501829"/>
                  </a:moveTo>
                  <a:lnTo>
                    <a:pt x="49804" y="375052"/>
                  </a:lnTo>
                  <a:cubicBezTo>
                    <a:pt x="22336" y="359145"/>
                    <a:pt x="0" y="316378"/>
                    <a:pt x="0" y="279802"/>
                  </a:cubicBezTo>
                  <a:lnTo>
                    <a:pt x="0" y="43867"/>
                  </a:lnTo>
                  <a:cubicBezTo>
                    <a:pt x="0" y="7101"/>
                    <a:pt x="22336" y="-9758"/>
                    <a:pt x="49804" y="5767"/>
                  </a:cubicBezTo>
                  <a:lnTo>
                    <a:pt x="269363" y="132926"/>
                  </a:lnTo>
                  <a:cubicBezTo>
                    <a:pt x="296926" y="148833"/>
                    <a:pt x="319168" y="191600"/>
                    <a:pt x="319168" y="228176"/>
                  </a:cubicBezTo>
                  <a:lnTo>
                    <a:pt x="319168" y="464110"/>
                  </a:lnTo>
                  <a:cubicBezTo>
                    <a:pt x="318787" y="500877"/>
                    <a:pt x="296546" y="517736"/>
                    <a:pt x="269363" y="5018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407;p37"/>
            <p:cNvSpPr/>
            <p:nvPr/>
          </p:nvSpPr>
          <p:spPr>
            <a:xfrm>
              <a:off x="3899468" y="1737396"/>
              <a:ext cx="318787" cy="562544"/>
            </a:xfrm>
            <a:custGeom>
              <a:avLst/>
              <a:gdLst/>
              <a:ahLst/>
              <a:cxnLst/>
              <a:rect l="l" t="t" r="r" b="b"/>
              <a:pathLst>
                <a:path w="318787" h="562544" extrusionOk="0">
                  <a:moveTo>
                    <a:pt x="268983" y="558884"/>
                  </a:moveTo>
                  <a:lnTo>
                    <a:pt x="49805" y="432106"/>
                  </a:lnTo>
                  <a:cubicBezTo>
                    <a:pt x="22336" y="416200"/>
                    <a:pt x="0" y="351144"/>
                    <a:pt x="0" y="319330"/>
                  </a:cubicBezTo>
                  <a:lnTo>
                    <a:pt x="0" y="43867"/>
                  </a:lnTo>
                  <a:cubicBezTo>
                    <a:pt x="0" y="7101"/>
                    <a:pt x="22336" y="-9758"/>
                    <a:pt x="49805" y="5767"/>
                  </a:cubicBezTo>
                  <a:lnTo>
                    <a:pt x="268983" y="132545"/>
                  </a:lnTo>
                  <a:cubicBezTo>
                    <a:pt x="296546" y="148452"/>
                    <a:pt x="318787" y="191219"/>
                    <a:pt x="318787" y="227795"/>
                  </a:cubicBezTo>
                  <a:lnTo>
                    <a:pt x="318787" y="503258"/>
                  </a:lnTo>
                  <a:cubicBezTo>
                    <a:pt x="318787" y="535643"/>
                    <a:pt x="296546" y="574791"/>
                    <a:pt x="268983" y="558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408;p37"/>
            <p:cNvSpPr/>
            <p:nvPr/>
          </p:nvSpPr>
          <p:spPr>
            <a:xfrm>
              <a:off x="3979213" y="1913870"/>
              <a:ext cx="161864" cy="209418"/>
            </a:xfrm>
            <a:custGeom>
              <a:avLst/>
              <a:gdLst/>
              <a:ahLst/>
              <a:cxnLst/>
              <a:rect l="l" t="t" r="r" b="b"/>
              <a:pathLst>
                <a:path w="161864" h="209418" extrusionOk="0">
                  <a:moveTo>
                    <a:pt x="80885" y="198388"/>
                  </a:moveTo>
                  <a:cubicBezTo>
                    <a:pt x="36308" y="172575"/>
                    <a:pt x="0" y="109519"/>
                    <a:pt x="0" y="57894"/>
                  </a:cubicBezTo>
                  <a:cubicBezTo>
                    <a:pt x="0" y="6268"/>
                    <a:pt x="36308" y="-14782"/>
                    <a:pt x="80885" y="11031"/>
                  </a:cubicBezTo>
                  <a:cubicBezTo>
                    <a:pt x="125462" y="36844"/>
                    <a:pt x="161865" y="99899"/>
                    <a:pt x="161865" y="151525"/>
                  </a:cubicBezTo>
                  <a:cubicBezTo>
                    <a:pt x="161865" y="203150"/>
                    <a:pt x="125557" y="224200"/>
                    <a:pt x="80885" y="198388"/>
                  </a:cubicBezTo>
                  <a:close/>
                  <a:moveTo>
                    <a:pt x="80885" y="35034"/>
                  </a:moveTo>
                  <a:cubicBezTo>
                    <a:pt x="47714" y="15984"/>
                    <a:pt x="20720" y="31510"/>
                    <a:pt x="20720" y="69895"/>
                  </a:cubicBezTo>
                  <a:cubicBezTo>
                    <a:pt x="22916" y="112443"/>
                    <a:pt x="45280" y="151382"/>
                    <a:pt x="80885" y="174670"/>
                  </a:cubicBezTo>
                  <a:cubicBezTo>
                    <a:pt x="114151" y="193720"/>
                    <a:pt x="141145" y="178290"/>
                    <a:pt x="141145" y="139904"/>
                  </a:cubicBezTo>
                  <a:cubicBezTo>
                    <a:pt x="138949" y="97299"/>
                    <a:pt x="116556" y="58322"/>
                    <a:pt x="80885" y="3503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409;p37"/>
            <p:cNvSpPr/>
            <p:nvPr/>
          </p:nvSpPr>
          <p:spPr>
            <a:xfrm>
              <a:off x="4045651" y="1966906"/>
              <a:ext cx="50374" cy="107156"/>
            </a:xfrm>
            <a:custGeom>
              <a:avLst/>
              <a:gdLst/>
              <a:ahLst/>
              <a:cxnLst/>
              <a:rect l="l" t="t" r="r" b="b"/>
              <a:pathLst>
                <a:path w="50374" h="107156" extrusionOk="0">
                  <a:moveTo>
                    <a:pt x="36688" y="107156"/>
                  </a:moveTo>
                  <a:lnTo>
                    <a:pt x="0" y="48673"/>
                  </a:lnTo>
                  <a:lnTo>
                    <a:pt x="0" y="0"/>
                  </a:lnTo>
                  <a:lnTo>
                    <a:pt x="20720" y="12001"/>
                  </a:lnTo>
                  <a:lnTo>
                    <a:pt x="20720" y="49816"/>
                  </a:lnTo>
                  <a:lnTo>
                    <a:pt x="50375" y="96964"/>
                  </a:lnTo>
                  <a:lnTo>
                    <a:pt x="36688" y="10715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410;p37"/>
            <p:cNvSpPr/>
            <p:nvPr/>
          </p:nvSpPr>
          <p:spPr>
            <a:xfrm>
              <a:off x="3899183" y="1178204"/>
              <a:ext cx="318787" cy="538687"/>
            </a:xfrm>
            <a:custGeom>
              <a:avLst/>
              <a:gdLst/>
              <a:ahLst/>
              <a:cxnLst/>
              <a:rect l="l" t="t" r="r" b="b"/>
              <a:pathLst>
                <a:path w="318787" h="538687" extrusionOk="0">
                  <a:moveTo>
                    <a:pt x="268983" y="535432"/>
                  </a:moveTo>
                  <a:lnTo>
                    <a:pt x="49805" y="408655"/>
                  </a:lnTo>
                  <a:cubicBezTo>
                    <a:pt x="22336" y="392653"/>
                    <a:pt x="0" y="321025"/>
                    <a:pt x="0" y="289116"/>
                  </a:cubicBezTo>
                  <a:lnTo>
                    <a:pt x="0" y="35560"/>
                  </a:lnTo>
                  <a:cubicBezTo>
                    <a:pt x="0" y="3747"/>
                    <a:pt x="22336" y="-9207"/>
                    <a:pt x="49805" y="6985"/>
                  </a:cubicBezTo>
                  <a:lnTo>
                    <a:pt x="268983" y="133858"/>
                  </a:lnTo>
                  <a:cubicBezTo>
                    <a:pt x="298400" y="153033"/>
                    <a:pt x="316905" y="185135"/>
                    <a:pt x="318787" y="220250"/>
                  </a:cubicBezTo>
                  <a:lnTo>
                    <a:pt x="318787" y="473901"/>
                  </a:lnTo>
                  <a:cubicBezTo>
                    <a:pt x="318787" y="505429"/>
                    <a:pt x="296546" y="551339"/>
                    <a:pt x="268983" y="5354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411;p37"/>
            <p:cNvSpPr/>
            <p:nvPr/>
          </p:nvSpPr>
          <p:spPr>
            <a:xfrm>
              <a:off x="3979213" y="1338206"/>
              <a:ext cx="159393" cy="203465"/>
            </a:xfrm>
            <a:custGeom>
              <a:avLst/>
              <a:gdLst/>
              <a:ahLst/>
              <a:cxnLst/>
              <a:rect l="l" t="t" r="r" b="b"/>
              <a:pathLst>
                <a:path w="159393" h="203465" extrusionOk="0">
                  <a:moveTo>
                    <a:pt x="79364" y="71487"/>
                  </a:moveTo>
                  <a:cubicBezTo>
                    <a:pt x="66153" y="63867"/>
                    <a:pt x="55507" y="70059"/>
                    <a:pt x="55507" y="85394"/>
                  </a:cubicBezTo>
                  <a:cubicBezTo>
                    <a:pt x="56401" y="102231"/>
                    <a:pt x="65259" y="117629"/>
                    <a:pt x="79364" y="126828"/>
                  </a:cubicBezTo>
                  <a:cubicBezTo>
                    <a:pt x="92576" y="134448"/>
                    <a:pt x="103316" y="128256"/>
                    <a:pt x="103316" y="113016"/>
                  </a:cubicBezTo>
                  <a:cubicBezTo>
                    <a:pt x="102356" y="96150"/>
                    <a:pt x="93469" y="80738"/>
                    <a:pt x="79364" y="71487"/>
                  </a:cubicBezTo>
                  <a:close/>
                  <a:moveTo>
                    <a:pt x="143141" y="81012"/>
                  </a:moveTo>
                  <a:lnTo>
                    <a:pt x="124131" y="69963"/>
                  </a:lnTo>
                  <a:cubicBezTo>
                    <a:pt x="121052" y="67857"/>
                    <a:pt x="118828" y="64715"/>
                    <a:pt x="117858" y="61105"/>
                  </a:cubicBezTo>
                  <a:lnTo>
                    <a:pt x="112916" y="41007"/>
                  </a:lnTo>
                  <a:cubicBezTo>
                    <a:pt x="111880" y="37405"/>
                    <a:pt x="109627" y="34274"/>
                    <a:pt x="106548" y="32149"/>
                  </a:cubicBezTo>
                  <a:lnTo>
                    <a:pt x="52371" y="812"/>
                  </a:lnTo>
                  <a:cubicBezTo>
                    <a:pt x="49709" y="-712"/>
                    <a:pt x="46953" y="-45"/>
                    <a:pt x="46098" y="2431"/>
                  </a:cubicBezTo>
                  <a:lnTo>
                    <a:pt x="41155" y="16719"/>
                  </a:lnTo>
                  <a:cubicBezTo>
                    <a:pt x="40271" y="18799"/>
                    <a:pt x="37867" y="19765"/>
                    <a:pt x="35795" y="18876"/>
                  </a:cubicBezTo>
                  <a:cubicBezTo>
                    <a:pt x="35462" y="18737"/>
                    <a:pt x="35158" y="18556"/>
                    <a:pt x="34882" y="18338"/>
                  </a:cubicBezTo>
                  <a:lnTo>
                    <a:pt x="15873" y="7289"/>
                  </a:lnTo>
                  <a:cubicBezTo>
                    <a:pt x="7129" y="2145"/>
                    <a:pt x="0" y="6336"/>
                    <a:pt x="0" y="16814"/>
                  </a:cubicBezTo>
                  <a:lnTo>
                    <a:pt x="0" y="99872"/>
                  </a:lnTo>
                  <a:cubicBezTo>
                    <a:pt x="608" y="111084"/>
                    <a:pt x="6501" y="121337"/>
                    <a:pt x="15873" y="127494"/>
                  </a:cubicBezTo>
                  <a:lnTo>
                    <a:pt x="143426" y="201313"/>
                  </a:lnTo>
                  <a:cubicBezTo>
                    <a:pt x="152170" y="206361"/>
                    <a:pt x="159394" y="202266"/>
                    <a:pt x="159394" y="191788"/>
                  </a:cubicBezTo>
                  <a:lnTo>
                    <a:pt x="159394" y="108444"/>
                  </a:lnTo>
                  <a:cubicBezTo>
                    <a:pt x="158700" y="97136"/>
                    <a:pt x="152655" y="86841"/>
                    <a:pt x="143141" y="80727"/>
                  </a:cubicBezTo>
                  <a:close/>
                  <a:moveTo>
                    <a:pt x="79364" y="145592"/>
                  </a:moveTo>
                  <a:cubicBezTo>
                    <a:pt x="55878" y="130194"/>
                    <a:pt x="41089" y="104524"/>
                    <a:pt x="39540" y="76440"/>
                  </a:cubicBezTo>
                  <a:cubicBezTo>
                    <a:pt x="39540" y="50913"/>
                    <a:pt x="57408" y="40626"/>
                    <a:pt x="79364" y="53390"/>
                  </a:cubicBezTo>
                  <a:cubicBezTo>
                    <a:pt x="102907" y="68733"/>
                    <a:pt x="117716" y="94435"/>
                    <a:pt x="119189" y="122541"/>
                  </a:cubicBezTo>
                  <a:cubicBezTo>
                    <a:pt x="119189" y="147687"/>
                    <a:pt x="101415" y="158070"/>
                    <a:pt x="79364" y="145306"/>
                  </a:cubicBezTo>
                  <a:close/>
                  <a:moveTo>
                    <a:pt x="137533" y="109111"/>
                  </a:moveTo>
                  <a:cubicBezTo>
                    <a:pt x="134292" y="106996"/>
                    <a:pt x="132239" y="103459"/>
                    <a:pt x="132020" y="99586"/>
                  </a:cubicBezTo>
                  <a:cubicBezTo>
                    <a:pt x="132020" y="95967"/>
                    <a:pt x="134491" y="94538"/>
                    <a:pt x="137533" y="96348"/>
                  </a:cubicBezTo>
                  <a:cubicBezTo>
                    <a:pt x="140812" y="98441"/>
                    <a:pt x="142903" y="101982"/>
                    <a:pt x="143141" y="105873"/>
                  </a:cubicBezTo>
                  <a:cubicBezTo>
                    <a:pt x="143141" y="109206"/>
                    <a:pt x="140669" y="110635"/>
                    <a:pt x="137533" y="1088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412;p37"/>
            <p:cNvSpPr/>
            <p:nvPr/>
          </p:nvSpPr>
          <p:spPr>
            <a:xfrm>
              <a:off x="3993280" y="2480040"/>
              <a:ext cx="134491" cy="224767"/>
            </a:xfrm>
            <a:custGeom>
              <a:avLst/>
              <a:gdLst/>
              <a:ahLst/>
              <a:cxnLst/>
              <a:rect l="l" t="t" r="r" b="b"/>
              <a:pathLst>
                <a:path w="134491" h="224767" extrusionOk="0">
                  <a:moveTo>
                    <a:pt x="134491" y="125994"/>
                  </a:moveTo>
                  <a:cubicBezTo>
                    <a:pt x="134491" y="168951"/>
                    <a:pt x="67293" y="224768"/>
                    <a:pt x="67293" y="224768"/>
                  </a:cubicBezTo>
                  <a:cubicBezTo>
                    <a:pt x="67293" y="224768"/>
                    <a:pt x="0" y="91418"/>
                    <a:pt x="0" y="48174"/>
                  </a:cubicBezTo>
                  <a:cubicBezTo>
                    <a:pt x="0" y="4931"/>
                    <a:pt x="30130" y="-12214"/>
                    <a:pt x="67293" y="9217"/>
                  </a:cubicBezTo>
                  <a:cubicBezTo>
                    <a:pt x="106975" y="35192"/>
                    <a:pt x="131935" y="78559"/>
                    <a:pt x="134491" y="1259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413;p37"/>
            <p:cNvSpPr/>
            <p:nvPr/>
          </p:nvSpPr>
          <p:spPr>
            <a:xfrm rot="-1801764">
              <a:off x="4024636" y="2501896"/>
              <a:ext cx="71791" cy="124475"/>
            </a:xfrm>
            <a:custGeom>
              <a:avLst/>
              <a:gdLst/>
              <a:ahLst/>
              <a:cxnLst/>
              <a:rect l="l" t="t" r="r" b="b"/>
              <a:pathLst>
                <a:path w="71855" h="124586" extrusionOk="0">
                  <a:moveTo>
                    <a:pt x="71855" y="62293"/>
                  </a:moveTo>
                  <a:cubicBezTo>
                    <a:pt x="71855" y="96697"/>
                    <a:pt x="55770" y="124587"/>
                    <a:pt x="35928" y="124587"/>
                  </a:cubicBezTo>
                  <a:cubicBezTo>
                    <a:pt x="16085" y="124587"/>
                    <a:pt x="0" y="96697"/>
                    <a:pt x="0" y="62293"/>
                  </a:cubicBezTo>
                  <a:cubicBezTo>
                    <a:pt x="0" y="27890"/>
                    <a:pt x="16085" y="0"/>
                    <a:pt x="35928" y="0"/>
                  </a:cubicBezTo>
                  <a:cubicBezTo>
                    <a:pt x="55770" y="0"/>
                    <a:pt x="71855" y="27890"/>
                    <a:pt x="71855" y="6229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414;p37"/>
            <p:cNvSpPr/>
            <p:nvPr/>
          </p:nvSpPr>
          <p:spPr>
            <a:xfrm>
              <a:off x="4492846" y="2048739"/>
              <a:ext cx="559351" cy="469824"/>
            </a:xfrm>
            <a:custGeom>
              <a:avLst/>
              <a:gdLst/>
              <a:ahLst/>
              <a:cxnLst/>
              <a:rect l="l" t="t" r="r" b="b"/>
              <a:pathLst>
                <a:path w="559351" h="469824" extrusionOk="0">
                  <a:moveTo>
                    <a:pt x="514299" y="464425"/>
                  </a:moveTo>
                  <a:lnTo>
                    <a:pt x="45147" y="192963"/>
                  </a:lnTo>
                  <a:cubicBezTo>
                    <a:pt x="20245" y="178580"/>
                    <a:pt x="0" y="139908"/>
                    <a:pt x="0" y="106571"/>
                  </a:cubicBezTo>
                  <a:lnTo>
                    <a:pt x="0" y="39610"/>
                  </a:lnTo>
                  <a:cubicBezTo>
                    <a:pt x="0" y="6273"/>
                    <a:pt x="20245" y="-8968"/>
                    <a:pt x="45147" y="5415"/>
                  </a:cubicBezTo>
                  <a:lnTo>
                    <a:pt x="514299" y="276878"/>
                  </a:lnTo>
                  <a:cubicBezTo>
                    <a:pt x="539201" y="291261"/>
                    <a:pt x="559351" y="329932"/>
                    <a:pt x="559351" y="363270"/>
                  </a:cubicBezTo>
                  <a:lnTo>
                    <a:pt x="559351" y="430135"/>
                  </a:lnTo>
                  <a:cubicBezTo>
                    <a:pt x="559351" y="463473"/>
                    <a:pt x="539201" y="478808"/>
                    <a:pt x="514299" y="4644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415;p37"/>
            <p:cNvSpPr/>
            <p:nvPr/>
          </p:nvSpPr>
          <p:spPr>
            <a:xfrm>
              <a:off x="4353888" y="2645824"/>
              <a:ext cx="1638988" cy="1231605"/>
            </a:xfrm>
            <a:custGeom>
              <a:avLst/>
              <a:gdLst/>
              <a:ahLst/>
              <a:cxnLst/>
              <a:rect l="l" t="t" r="r" b="b"/>
              <a:pathLst>
                <a:path w="1638988" h="1231605" extrusionOk="0">
                  <a:moveTo>
                    <a:pt x="1638989" y="734496"/>
                  </a:moveTo>
                  <a:cubicBezTo>
                    <a:pt x="1638989" y="734496"/>
                    <a:pt x="1138757" y="844986"/>
                    <a:pt x="734332" y="394835"/>
                  </a:cubicBezTo>
                  <a:cubicBezTo>
                    <a:pt x="329908" y="-55317"/>
                    <a:pt x="0" y="2405"/>
                    <a:pt x="0" y="2405"/>
                  </a:cubicBezTo>
                  <a:lnTo>
                    <a:pt x="0" y="283392"/>
                  </a:lnTo>
                  <a:lnTo>
                    <a:pt x="1638989" y="1231606"/>
                  </a:ln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416;p37"/>
            <p:cNvSpPr/>
            <p:nvPr/>
          </p:nvSpPr>
          <p:spPr>
            <a:xfrm>
              <a:off x="4353888" y="2645824"/>
              <a:ext cx="1638988" cy="746475"/>
            </a:xfrm>
            <a:custGeom>
              <a:avLst/>
              <a:gdLst/>
              <a:ahLst/>
              <a:cxnLst/>
              <a:rect l="l" t="t" r="r" b="b"/>
              <a:pathLst>
                <a:path w="1638988" h="746475" extrusionOk="0">
                  <a:moveTo>
                    <a:pt x="1638989" y="734496"/>
                  </a:moveTo>
                  <a:cubicBezTo>
                    <a:pt x="1638989" y="734496"/>
                    <a:pt x="1138757" y="844986"/>
                    <a:pt x="734332" y="394835"/>
                  </a:cubicBezTo>
                  <a:cubicBezTo>
                    <a:pt x="329908" y="-55317"/>
                    <a:pt x="0" y="2405"/>
                    <a:pt x="0" y="2405"/>
                  </a:cubicBezTo>
                </a:path>
              </a:pathLst>
            </a:custGeom>
            <a:noFill/>
            <a:ln w="10075" cap="flat" cmpd="sng">
              <a:solidFill>
                <a:srgbClr val="CCCEDD"/>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417;p37"/>
            <p:cNvSpPr/>
            <p:nvPr/>
          </p:nvSpPr>
          <p:spPr>
            <a:xfrm>
              <a:off x="4257005" y="773645"/>
              <a:ext cx="165344" cy="325643"/>
            </a:xfrm>
            <a:custGeom>
              <a:avLst/>
              <a:gdLst/>
              <a:ahLst/>
              <a:cxnLst/>
              <a:rect l="l" t="t" r="r" b="b"/>
              <a:pathLst>
                <a:path w="165344" h="325643" extrusionOk="0">
                  <a:moveTo>
                    <a:pt x="94696" y="251714"/>
                  </a:moveTo>
                  <a:cubicBezTo>
                    <a:pt x="80068" y="277923"/>
                    <a:pt x="62295" y="302235"/>
                    <a:pt x="41755" y="324104"/>
                  </a:cubicBezTo>
                  <a:cubicBezTo>
                    <a:pt x="36052" y="330772"/>
                    <a:pt x="-7955" y="313912"/>
                    <a:pt x="1265" y="309150"/>
                  </a:cubicBezTo>
                  <a:cubicBezTo>
                    <a:pt x="10485" y="304387"/>
                    <a:pt x="39284" y="264192"/>
                    <a:pt x="53731" y="237331"/>
                  </a:cubicBezTo>
                  <a:cubicBezTo>
                    <a:pt x="65821" y="205263"/>
                    <a:pt x="76095" y="172541"/>
                    <a:pt x="84526" y="139319"/>
                  </a:cubicBezTo>
                  <a:cubicBezTo>
                    <a:pt x="93556" y="106458"/>
                    <a:pt x="101349" y="58261"/>
                    <a:pt x="108003" y="35592"/>
                  </a:cubicBezTo>
                  <a:cubicBezTo>
                    <a:pt x="111481" y="18487"/>
                    <a:pt x="124655" y="5022"/>
                    <a:pt x="141649" y="1207"/>
                  </a:cubicBezTo>
                  <a:cubicBezTo>
                    <a:pt x="157522" y="-2508"/>
                    <a:pt x="167787" y="1873"/>
                    <a:pt x="164841" y="21114"/>
                  </a:cubicBezTo>
                  <a:cubicBezTo>
                    <a:pt x="159423" y="54642"/>
                    <a:pt x="133475" y="185515"/>
                    <a:pt x="94696" y="2517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418;p37"/>
            <p:cNvSpPr/>
            <p:nvPr/>
          </p:nvSpPr>
          <p:spPr>
            <a:xfrm>
              <a:off x="4272441" y="1538278"/>
              <a:ext cx="113451" cy="88273"/>
            </a:xfrm>
            <a:custGeom>
              <a:avLst/>
              <a:gdLst/>
              <a:ahLst/>
              <a:cxnLst/>
              <a:rect l="l" t="t" r="r" b="b"/>
              <a:pathLst>
                <a:path w="113451" h="88273" extrusionOk="0">
                  <a:moveTo>
                    <a:pt x="104448" y="2"/>
                  </a:moveTo>
                  <a:cubicBezTo>
                    <a:pt x="90856" y="11146"/>
                    <a:pt x="70706" y="955"/>
                    <a:pt x="69660" y="2002"/>
                  </a:cubicBezTo>
                  <a:cubicBezTo>
                    <a:pt x="53645" y="16871"/>
                    <a:pt x="36860" y="30892"/>
                    <a:pt x="19381" y="44008"/>
                  </a:cubicBezTo>
                  <a:cubicBezTo>
                    <a:pt x="10827" y="50675"/>
                    <a:pt x="-2385" y="59629"/>
                    <a:pt x="371" y="72583"/>
                  </a:cubicBezTo>
                  <a:cubicBezTo>
                    <a:pt x="4648" y="95538"/>
                    <a:pt x="41432" y="88490"/>
                    <a:pt x="55308" y="81441"/>
                  </a:cubicBezTo>
                  <a:cubicBezTo>
                    <a:pt x="69185" y="74392"/>
                    <a:pt x="80591" y="62391"/>
                    <a:pt x="93327" y="54581"/>
                  </a:cubicBezTo>
                  <a:cubicBezTo>
                    <a:pt x="102832" y="48675"/>
                    <a:pt x="112337" y="45722"/>
                    <a:pt x="113382" y="33816"/>
                  </a:cubicBezTo>
                  <a:cubicBezTo>
                    <a:pt x="114238" y="26672"/>
                    <a:pt x="106919" y="-283"/>
                    <a:pt x="10444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419;p37"/>
            <p:cNvSpPr/>
            <p:nvPr/>
          </p:nvSpPr>
          <p:spPr>
            <a:xfrm>
              <a:off x="4272622" y="1567332"/>
              <a:ext cx="113035" cy="59179"/>
            </a:xfrm>
            <a:custGeom>
              <a:avLst/>
              <a:gdLst/>
              <a:ahLst/>
              <a:cxnLst/>
              <a:rect l="l" t="t" r="r" b="b"/>
              <a:pathLst>
                <a:path w="113035" h="59179" extrusionOk="0">
                  <a:moveTo>
                    <a:pt x="113011" y="0"/>
                  </a:moveTo>
                  <a:cubicBezTo>
                    <a:pt x="111205" y="11335"/>
                    <a:pt x="102080" y="14478"/>
                    <a:pt x="92766" y="20288"/>
                  </a:cubicBezTo>
                  <a:cubicBezTo>
                    <a:pt x="79459" y="28575"/>
                    <a:pt x="67674" y="40576"/>
                    <a:pt x="53797" y="47625"/>
                  </a:cubicBezTo>
                  <a:cubicBezTo>
                    <a:pt x="39920" y="54673"/>
                    <a:pt x="9030" y="60579"/>
                    <a:pt x="0" y="44101"/>
                  </a:cubicBezTo>
                  <a:cubicBezTo>
                    <a:pt x="4847" y="66294"/>
                    <a:pt x="41060" y="59341"/>
                    <a:pt x="54747" y="52388"/>
                  </a:cubicBezTo>
                  <a:cubicBezTo>
                    <a:pt x="68434" y="45434"/>
                    <a:pt x="80029" y="33338"/>
                    <a:pt x="92766" y="25527"/>
                  </a:cubicBezTo>
                  <a:cubicBezTo>
                    <a:pt x="102271" y="19621"/>
                    <a:pt x="111775" y="16669"/>
                    <a:pt x="112821" y="4763"/>
                  </a:cubicBezTo>
                  <a:cubicBezTo>
                    <a:pt x="113011" y="3181"/>
                    <a:pt x="113077" y="1591"/>
                    <a:pt x="11301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420;p37"/>
            <p:cNvSpPr/>
            <p:nvPr/>
          </p:nvSpPr>
          <p:spPr>
            <a:xfrm>
              <a:off x="4135669" y="1458312"/>
              <a:ext cx="113522" cy="85076"/>
            </a:xfrm>
            <a:custGeom>
              <a:avLst/>
              <a:gdLst/>
              <a:ahLst/>
              <a:cxnLst/>
              <a:rect l="l" t="t" r="r" b="b"/>
              <a:pathLst>
                <a:path w="113522" h="85076" extrusionOk="0">
                  <a:moveTo>
                    <a:pt x="102832" y="54"/>
                  </a:moveTo>
                  <a:cubicBezTo>
                    <a:pt x="89240" y="11198"/>
                    <a:pt x="65383" y="-898"/>
                    <a:pt x="64338" y="54"/>
                  </a:cubicBezTo>
                  <a:cubicBezTo>
                    <a:pt x="50176" y="14503"/>
                    <a:pt x="35168" y="28084"/>
                    <a:pt x="19381" y="40726"/>
                  </a:cubicBezTo>
                  <a:cubicBezTo>
                    <a:pt x="10827" y="47489"/>
                    <a:pt x="-2385" y="56442"/>
                    <a:pt x="371" y="69301"/>
                  </a:cubicBezTo>
                  <a:cubicBezTo>
                    <a:pt x="4648" y="92351"/>
                    <a:pt x="41432" y="85303"/>
                    <a:pt x="55403" y="78254"/>
                  </a:cubicBezTo>
                  <a:cubicBezTo>
                    <a:pt x="69375" y="71206"/>
                    <a:pt x="80591" y="59204"/>
                    <a:pt x="93422" y="51299"/>
                  </a:cubicBezTo>
                  <a:cubicBezTo>
                    <a:pt x="102927" y="45488"/>
                    <a:pt x="112432" y="42440"/>
                    <a:pt x="113477" y="30629"/>
                  </a:cubicBezTo>
                  <a:cubicBezTo>
                    <a:pt x="114238" y="23486"/>
                    <a:pt x="105303" y="-232"/>
                    <a:pt x="102832" y="5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421;p37"/>
            <p:cNvSpPr/>
            <p:nvPr/>
          </p:nvSpPr>
          <p:spPr>
            <a:xfrm>
              <a:off x="4135660" y="1485798"/>
              <a:ext cx="113035" cy="59179"/>
            </a:xfrm>
            <a:custGeom>
              <a:avLst/>
              <a:gdLst/>
              <a:ahLst/>
              <a:cxnLst/>
              <a:rect l="l" t="t" r="r" b="b"/>
              <a:pathLst>
                <a:path w="113035" h="59179" extrusionOk="0">
                  <a:moveTo>
                    <a:pt x="113011" y="0"/>
                  </a:moveTo>
                  <a:cubicBezTo>
                    <a:pt x="111205" y="11335"/>
                    <a:pt x="102080" y="14478"/>
                    <a:pt x="92766" y="20288"/>
                  </a:cubicBezTo>
                  <a:cubicBezTo>
                    <a:pt x="79459" y="28575"/>
                    <a:pt x="67673" y="40577"/>
                    <a:pt x="53796" y="47625"/>
                  </a:cubicBezTo>
                  <a:cubicBezTo>
                    <a:pt x="39920" y="54674"/>
                    <a:pt x="8934" y="60579"/>
                    <a:pt x="0" y="44101"/>
                  </a:cubicBezTo>
                  <a:cubicBezTo>
                    <a:pt x="4847" y="66294"/>
                    <a:pt x="40965" y="59341"/>
                    <a:pt x="54747" y="52388"/>
                  </a:cubicBezTo>
                  <a:cubicBezTo>
                    <a:pt x="68529" y="45434"/>
                    <a:pt x="79934" y="33338"/>
                    <a:pt x="92766" y="25432"/>
                  </a:cubicBezTo>
                  <a:cubicBezTo>
                    <a:pt x="102270" y="19622"/>
                    <a:pt x="111775" y="16669"/>
                    <a:pt x="112821" y="4763"/>
                  </a:cubicBezTo>
                  <a:cubicBezTo>
                    <a:pt x="113011" y="3183"/>
                    <a:pt x="113077" y="1590"/>
                    <a:pt x="11301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422;p37"/>
            <p:cNvSpPr/>
            <p:nvPr/>
          </p:nvSpPr>
          <p:spPr>
            <a:xfrm>
              <a:off x="4163850" y="1066881"/>
              <a:ext cx="398264" cy="482949"/>
            </a:xfrm>
            <a:custGeom>
              <a:avLst/>
              <a:gdLst/>
              <a:ahLst/>
              <a:cxnLst/>
              <a:rect l="l" t="t" r="r" b="b"/>
              <a:pathLst>
                <a:path w="398264" h="482949" extrusionOk="0">
                  <a:moveTo>
                    <a:pt x="395149" y="33155"/>
                  </a:moveTo>
                  <a:cubicBezTo>
                    <a:pt x="410261" y="127833"/>
                    <a:pt x="368346" y="163171"/>
                    <a:pt x="313789" y="183269"/>
                  </a:cubicBezTo>
                  <a:cubicBezTo>
                    <a:pt x="274630" y="197747"/>
                    <a:pt x="218742" y="220035"/>
                    <a:pt x="218742" y="220035"/>
                  </a:cubicBezTo>
                  <a:cubicBezTo>
                    <a:pt x="218742" y="220035"/>
                    <a:pt x="219502" y="240800"/>
                    <a:pt x="219882" y="287377"/>
                  </a:cubicBezTo>
                  <a:cubicBezTo>
                    <a:pt x="219882" y="328430"/>
                    <a:pt x="214940" y="477877"/>
                    <a:pt x="214940" y="477877"/>
                  </a:cubicBezTo>
                  <a:cubicBezTo>
                    <a:pt x="201814" y="484641"/>
                    <a:pt x="186245" y="484641"/>
                    <a:pt x="173119" y="477877"/>
                  </a:cubicBezTo>
                  <a:cubicBezTo>
                    <a:pt x="173119" y="477877"/>
                    <a:pt x="151164" y="363101"/>
                    <a:pt x="146506" y="311285"/>
                  </a:cubicBezTo>
                  <a:cubicBezTo>
                    <a:pt x="140138" y="241085"/>
                    <a:pt x="129398" y="195080"/>
                    <a:pt x="133010" y="179935"/>
                  </a:cubicBezTo>
                  <a:cubicBezTo>
                    <a:pt x="136146" y="166600"/>
                    <a:pt x="212754" y="128881"/>
                    <a:pt x="237086" y="108688"/>
                  </a:cubicBezTo>
                  <a:lnTo>
                    <a:pt x="76552" y="162599"/>
                  </a:lnTo>
                  <a:cubicBezTo>
                    <a:pt x="79745" y="180037"/>
                    <a:pt x="81304" y="197735"/>
                    <a:pt x="81209" y="215463"/>
                  </a:cubicBezTo>
                  <a:cubicBezTo>
                    <a:pt x="79783" y="271184"/>
                    <a:pt x="76647" y="391866"/>
                    <a:pt x="76647" y="391866"/>
                  </a:cubicBezTo>
                  <a:cubicBezTo>
                    <a:pt x="76647" y="391866"/>
                    <a:pt x="54691" y="407773"/>
                    <a:pt x="35872" y="391866"/>
                  </a:cubicBezTo>
                  <a:cubicBezTo>
                    <a:pt x="35872" y="391866"/>
                    <a:pt x="-4523" y="153074"/>
                    <a:pt x="419" y="121451"/>
                  </a:cubicBezTo>
                  <a:cubicBezTo>
                    <a:pt x="5077" y="91448"/>
                    <a:pt x="146506" y="30107"/>
                    <a:pt x="171504" y="8961"/>
                  </a:cubicBezTo>
                  <a:cubicBezTo>
                    <a:pt x="180286" y="1807"/>
                    <a:pt x="191692" y="-1275"/>
                    <a:pt x="202869" y="4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423;p37"/>
            <p:cNvSpPr/>
            <p:nvPr/>
          </p:nvSpPr>
          <p:spPr>
            <a:xfrm>
              <a:off x="4403391" y="743705"/>
              <a:ext cx="125692" cy="122150"/>
            </a:xfrm>
            <a:custGeom>
              <a:avLst/>
              <a:gdLst/>
              <a:ahLst/>
              <a:cxnLst/>
              <a:rect l="l" t="t" r="r" b="b"/>
              <a:pathLst>
                <a:path w="125692" h="122150" extrusionOk="0">
                  <a:moveTo>
                    <a:pt x="100101" y="0"/>
                  </a:moveTo>
                  <a:cubicBezTo>
                    <a:pt x="100101" y="0"/>
                    <a:pt x="97725" y="45053"/>
                    <a:pt x="98770" y="49054"/>
                  </a:cubicBezTo>
                  <a:cubicBezTo>
                    <a:pt x="99816" y="53054"/>
                    <a:pt x="119395" y="66294"/>
                    <a:pt x="125098" y="71057"/>
                  </a:cubicBezTo>
                  <a:cubicBezTo>
                    <a:pt x="130801" y="75819"/>
                    <a:pt x="94018" y="112205"/>
                    <a:pt x="76149" y="120396"/>
                  </a:cubicBezTo>
                  <a:cubicBezTo>
                    <a:pt x="58280" y="128588"/>
                    <a:pt x="1442" y="106966"/>
                    <a:pt x="112" y="78962"/>
                  </a:cubicBezTo>
                  <a:cubicBezTo>
                    <a:pt x="-1219" y="50959"/>
                    <a:pt x="9616" y="27622"/>
                    <a:pt x="18550" y="26384"/>
                  </a:cubicBezTo>
                  <a:cubicBezTo>
                    <a:pt x="27485" y="25146"/>
                    <a:pt x="100101" y="0"/>
                    <a:pt x="10010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424;p37"/>
            <p:cNvSpPr/>
            <p:nvPr/>
          </p:nvSpPr>
          <p:spPr>
            <a:xfrm>
              <a:off x="4358991" y="760843"/>
              <a:ext cx="203859" cy="398340"/>
            </a:xfrm>
            <a:custGeom>
              <a:avLst/>
              <a:gdLst/>
              <a:ahLst/>
              <a:cxnLst/>
              <a:rect l="l" t="t" r="r" b="b"/>
              <a:pathLst>
                <a:path w="203859" h="398340" extrusionOk="0">
                  <a:moveTo>
                    <a:pt x="149443" y="39726"/>
                  </a:moveTo>
                  <a:cubicBezTo>
                    <a:pt x="149443" y="39726"/>
                    <a:pt x="116842" y="88494"/>
                    <a:pt x="71315" y="93066"/>
                  </a:cubicBezTo>
                  <a:cubicBezTo>
                    <a:pt x="56963" y="78874"/>
                    <a:pt x="55632" y="28392"/>
                    <a:pt x="75497" y="12294"/>
                  </a:cubicBezTo>
                  <a:cubicBezTo>
                    <a:pt x="75497" y="12294"/>
                    <a:pt x="57248" y="-2565"/>
                    <a:pt x="44702" y="388"/>
                  </a:cubicBezTo>
                  <a:cubicBezTo>
                    <a:pt x="31110" y="8435"/>
                    <a:pt x="20959" y="21220"/>
                    <a:pt x="16187" y="36297"/>
                  </a:cubicBezTo>
                  <a:cubicBezTo>
                    <a:pt x="4525" y="69955"/>
                    <a:pt x="-912" y="105459"/>
                    <a:pt x="125" y="141073"/>
                  </a:cubicBezTo>
                  <a:cubicBezTo>
                    <a:pt x="885" y="188697"/>
                    <a:pt x="125" y="309760"/>
                    <a:pt x="125" y="309760"/>
                  </a:cubicBezTo>
                  <a:cubicBezTo>
                    <a:pt x="5533" y="338651"/>
                    <a:pt x="22993" y="363848"/>
                    <a:pt x="48123" y="379007"/>
                  </a:cubicBezTo>
                  <a:cubicBezTo>
                    <a:pt x="81028" y="397713"/>
                    <a:pt x="119827" y="403098"/>
                    <a:pt x="156572" y="394057"/>
                  </a:cubicBezTo>
                  <a:cubicBezTo>
                    <a:pt x="179668" y="388627"/>
                    <a:pt x="188222" y="375769"/>
                    <a:pt x="196206" y="358909"/>
                  </a:cubicBezTo>
                  <a:cubicBezTo>
                    <a:pt x="194115" y="325476"/>
                    <a:pt x="180904" y="256420"/>
                    <a:pt x="186702" y="214224"/>
                  </a:cubicBezTo>
                  <a:cubicBezTo>
                    <a:pt x="192499" y="172029"/>
                    <a:pt x="201149" y="140596"/>
                    <a:pt x="203430" y="106592"/>
                  </a:cubicBezTo>
                  <a:cubicBezTo>
                    <a:pt x="205711" y="72588"/>
                    <a:pt x="198963" y="73159"/>
                    <a:pt x="181854" y="60967"/>
                  </a:cubicBezTo>
                  <a:cubicBezTo>
                    <a:pt x="171580" y="53111"/>
                    <a:pt x="160744" y="46012"/>
                    <a:pt x="149443" y="39726"/>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425;p37"/>
            <p:cNvSpPr/>
            <p:nvPr/>
          </p:nvSpPr>
          <p:spPr>
            <a:xfrm>
              <a:off x="4398650" y="616917"/>
              <a:ext cx="135166" cy="164844"/>
            </a:xfrm>
            <a:custGeom>
              <a:avLst/>
              <a:gdLst/>
              <a:ahLst/>
              <a:cxnLst/>
              <a:rect l="l" t="t" r="r" b="b"/>
              <a:pathLst>
                <a:path w="135166" h="164844" extrusionOk="0">
                  <a:moveTo>
                    <a:pt x="2951" y="59542"/>
                  </a:moveTo>
                  <a:lnTo>
                    <a:pt x="2951" y="59542"/>
                  </a:lnTo>
                  <a:cubicBezTo>
                    <a:pt x="8369" y="24585"/>
                    <a:pt x="33556" y="-1894"/>
                    <a:pt x="69484" y="106"/>
                  </a:cubicBezTo>
                  <a:cubicBezTo>
                    <a:pt x="107645" y="2052"/>
                    <a:pt x="137015" y="34634"/>
                    <a:pt x="135076" y="72881"/>
                  </a:cubicBezTo>
                  <a:cubicBezTo>
                    <a:pt x="133974" y="94625"/>
                    <a:pt x="122739" y="114587"/>
                    <a:pt x="104747" y="126789"/>
                  </a:cubicBezTo>
                  <a:cubicBezTo>
                    <a:pt x="103473" y="132100"/>
                    <a:pt x="101591" y="137245"/>
                    <a:pt x="99139" y="142124"/>
                  </a:cubicBezTo>
                  <a:cubicBezTo>
                    <a:pt x="86498" y="156983"/>
                    <a:pt x="48003" y="166508"/>
                    <a:pt x="36788" y="164603"/>
                  </a:cubicBezTo>
                  <a:cubicBezTo>
                    <a:pt x="23358" y="163381"/>
                    <a:pt x="12047" y="154047"/>
                    <a:pt x="8274" y="141076"/>
                  </a:cubicBezTo>
                  <a:cubicBezTo>
                    <a:pt x="-3702" y="113644"/>
                    <a:pt x="5" y="76878"/>
                    <a:pt x="2951" y="595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26;p37"/>
            <p:cNvSpPr/>
            <p:nvPr/>
          </p:nvSpPr>
          <p:spPr>
            <a:xfrm>
              <a:off x="4403852" y="602477"/>
              <a:ext cx="142520" cy="141227"/>
            </a:xfrm>
            <a:custGeom>
              <a:avLst/>
              <a:gdLst/>
              <a:ahLst/>
              <a:cxnLst/>
              <a:rect l="l" t="t" r="r" b="b"/>
              <a:pathLst>
                <a:path w="142520" h="141227" extrusionOk="0">
                  <a:moveTo>
                    <a:pt x="99640" y="141228"/>
                  </a:moveTo>
                  <a:lnTo>
                    <a:pt x="99640" y="141228"/>
                  </a:lnTo>
                  <a:lnTo>
                    <a:pt x="96313" y="110653"/>
                  </a:lnTo>
                  <a:cubicBezTo>
                    <a:pt x="96313" y="110653"/>
                    <a:pt x="121215" y="46073"/>
                    <a:pt x="62381" y="58456"/>
                  </a:cubicBezTo>
                  <a:cubicBezTo>
                    <a:pt x="23602" y="66647"/>
                    <a:pt x="13812" y="70267"/>
                    <a:pt x="2027" y="44168"/>
                  </a:cubicBezTo>
                  <a:cubicBezTo>
                    <a:pt x="-9759" y="18070"/>
                    <a:pt x="31586" y="-5457"/>
                    <a:pt x="81296" y="1115"/>
                  </a:cubicBezTo>
                  <a:cubicBezTo>
                    <a:pt x="116615" y="4775"/>
                    <a:pt x="143238" y="34972"/>
                    <a:pt x="142506" y="70552"/>
                  </a:cubicBezTo>
                  <a:cubicBezTo>
                    <a:pt x="141270" y="89793"/>
                    <a:pt x="136138" y="128655"/>
                    <a:pt x="99640" y="14122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27;p37"/>
            <p:cNvSpPr/>
            <p:nvPr/>
          </p:nvSpPr>
          <p:spPr>
            <a:xfrm>
              <a:off x="4338015" y="761231"/>
              <a:ext cx="65677" cy="95630"/>
            </a:xfrm>
            <a:custGeom>
              <a:avLst/>
              <a:gdLst/>
              <a:ahLst/>
              <a:cxnLst/>
              <a:rect l="l" t="t" r="r" b="b"/>
              <a:pathLst>
                <a:path w="65677" h="95630" extrusionOk="0">
                  <a:moveTo>
                    <a:pt x="23762" y="95631"/>
                  </a:moveTo>
                  <a:cubicBezTo>
                    <a:pt x="14780" y="95307"/>
                    <a:pt x="6264" y="91519"/>
                    <a:pt x="0" y="85058"/>
                  </a:cubicBezTo>
                  <a:cubicBezTo>
                    <a:pt x="1331" y="68294"/>
                    <a:pt x="22716" y="4667"/>
                    <a:pt x="65677" y="0"/>
                  </a:cubicBezTo>
                  <a:cubicBezTo>
                    <a:pt x="53987" y="8214"/>
                    <a:pt x="44729" y="19435"/>
                    <a:pt x="38874" y="32480"/>
                  </a:cubicBezTo>
                  <a:cubicBezTo>
                    <a:pt x="32192" y="53100"/>
                    <a:pt x="27136" y="74216"/>
                    <a:pt x="23762" y="9563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8;p37"/>
            <p:cNvSpPr/>
            <p:nvPr/>
          </p:nvSpPr>
          <p:spPr>
            <a:xfrm>
              <a:off x="5408528" y="1603174"/>
              <a:ext cx="974325" cy="1973896"/>
            </a:xfrm>
            <a:custGeom>
              <a:avLst/>
              <a:gdLst/>
              <a:ahLst/>
              <a:cxnLst/>
              <a:rect l="l" t="t" r="r" b="b"/>
              <a:pathLst>
                <a:path w="974325" h="1973896" extrusionOk="0">
                  <a:moveTo>
                    <a:pt x="884126" y="1962979"/>
                  </a:moveTo>
                  <a:lnTo>
                    <a:pt x="90295" y="1503684"/>
                  </a:lnTo>
                  <a:cubicBezTo>
                    <a:pt x="40395" y="1475109"/>
                    <a:pt x="0" y="1397480"/>
                    <a:pt x="0" y="1330900"/>
                  </a:cubicBezTo>
                  <a:lnTo>
                    <a:pt x="0" y="79220"/>
                  </a:lnTo>
                  <a:cubicBezTo>
                    <a:pt x="0" y="12545"/>
                    <a:pt x="40395" y="-17935"/>
                    <a:pt x="90295" y="10831"/>
                  </a:cubicBezTo>
                  <a:lnTo>
                    <a:pt x="884126" y="470221"/>
                  </a:lnTo>
                  <a:cubicBezTo>
                    <a:pt x="933931" y="498796"/>
                    <a:pt x="974326" y="576425"/>
                    <a:pt x="974326" y="643005"/>
                  </a:cubicBezTo>
                  <a:lnTo>
                    <a:pt x="974326" y="1894876"/>
                  </a:lnTo>
                  <a:cubicBezTo>
                    <a:pt x="974326" y="1961551"/>
                    <a:pt x="933931" y="1991840"/>
                    <a:pt x="884126" y="1962979"/>
                  </a:cubicBez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29;p37"/>
            <p:cNvSpPr/>
            <p:nvPr/>
          </p:nvSpPr>
          <p:spPr>
            <a:xfrm>
              <a:off x="6324400" y="3534911"/>
              <a:ext cx="27183" cy="49530"/>
            </a:xfrm>
            <a:custGeom>
              <a:avLst/>
              <a:gdLst/>
              <a:ahLst/>
              <a:cxnLst/>
              <a:rect l="l" t="t" r="r" b="b"/>
              <a:pathLst>
                <a:path w="27183" h="49530" extrusionOk="0">
                  <a:moveTo>
                    <a:pt x="0" y="49530"/>
                  </a:moveTo>
                  <a:lnTo>
                    <a:pt x="27184" y="36100"/>
                  </a:lnTo>
                  <a:lnTo>
                    <a:pt x="8840" y="0"/>
                  </a:lnTo>
                  <a:lnTo>
                    <a:pt x="0" y="49530"/>
                  </a:ln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30;p37"/>
            <p:cNvSpPr/>
            <p:nvPr/>
          </p:nvSpPr>
          <p:spPr>
            <a:xfrm>
              <a:off x="5423355" y="1605432"/>
              <a:ext cx="45242" cy="39909"/>
            </a:xfrm>
            <a:custGeom>
              <a:avLst/>
              <a:gdLst/>
              <a:ahLst/>
              <a:cxnLst/>
              <a:rect l="l" t="t" r="r" b="b"/>
              <a:pathLst>
                <a:path w="45242" h="39909" extrusionOk="0">
                  <a:moveTo>
                    <a:pt x="0" y="12097"/>
                  </a:moveTo>
                  <a:cubicBezTo>
                    <a:pt x="7993" y="7334"/>
                    <a:pt x="16396" y="3286"/>
                    <a:pt x="25092" y="0"/>
                  </a:cubicBezTo>
                  <a:lnTo>
                    <a:pt x="45242" y="39910"/>
                  </a:ln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31;p37"/>
            <p:cNvSpPr/>
            <p:nvPr/>
          </p:nvSpPr>
          <p:spPr>
            <a:xfrm>
              <a:off x="5387713" y="1613611"/>
              <a:ext cx="974325" cy="1973876"/>
            </a:xfrm>
            <a:custGeom>
              <a:avLst/>
              <a:gdLst/>
              <a:ahLst/>
              <a:cxnLst/>
              <a:rect l="l" t="t" r="r" b="b"/>
              <a:pathLst>
                <a:path w="974325" h="1973876" extrusionOk="0">
                  <a:moveTo>
                    <a:pt x="884126" y="1963020"/>
                  </a:moveTo>
                  <a:lnTo>
                    <a:pt x="90199" y="1503439"/>
                  </a:lnTo>
                  <a:cubicBezTo>
                    <a:pt x="40395" y="1474864"/>
                    <a:pt x="0" y="1397235"/>
                    <a:pt x="0" y="1330655"/>
                  </a:cubicBezTo>
                  <a:lnTo>
                    <a:pt x="0" y="79261"/>
                  </a:lnTo>
                  <a:cubicBezTo>
                    <a:pt x="0" y="12586"/>
                    <a:pt x="40395" y="-17990"/>
                    <a:pt x="90199" y="10871"/>
                  </a:cubicBezTo>
                  <a:lnTo>
                    <a:pt x="884126" y="470262"/>
                  </a:lnTo>
                  <a:cubicBezTo>
                    <a:pt x="933931" y="498837"/>
                    <a:pt x="974326" y="576370"/>
                    <a:pt x="974326" y="642950"/>
                  </a:cubicBezTo>
                  <a:lnTo>
                    <a:pt x="974326" y="1894630"/>
                  </a:lnTo>
                  <a:cubicBezTo>
                    <a:pt x="974326" y="1961210"/>
                    <a:pt x="933931" y="1991881"/>
                    <a:pt x="884126" y="1963020"/>
                  </a:cubicBezTo>
                  <a:close/>
                </a:path>
              </a:pathLst>
            </a:custGeom>
            <a:solidFill>
              <a:srgbClr val="2E245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32;p37"/>
            <p:cNvSpPr/>
            <p:nvPr/>
          </p:nvSpPr>
          <p:spPr>
            <a:xfrm>
              <a:off x="5477912" y="1749736"/>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33;p37"/>
            <p:cNvSpPr/>
            <p:nvPr/>
          </p:nvSpPr>
          <p:spPr>
            <a:xfrm>
              <a:off x="5649377" y="1848986"/>
              <a:ext cx="613432" cy="407098"/>
            </a:xfrm>
            <a:custGeom>
              <a:avLst/>
              <a:gdLst/>
              <a:ahLst/>
              <a:cxnLst/>
              <a:rect l="l" t="t" r="r" b="b"/>
              <a:pathLst>
                <a:path w="613432" h="407098" extrusionOk="0">
                  <a:moveTo>
                    <a:pt x="613433" y="407099"/>
                  </a:moveTo>
                  <a:lnTo>
                    <a:pt x="0" y="52102"/>
                  </a:lnTo>
                  <a:lnTo>
                    <a:pt x="0" y="0"/>
                  </a:lnTo>
                  <a:lnTo>
                    <a:pt x="613433" y="354902"/>
                  </a:lnTo>
                  <a:lnTo>
                    <a:pt x="613433" y="40709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34;p37"/>
            <p:cNvSpPr/>
            <p:nvPr/>
          </p:nvSpPr>
          <p:spPr>
            <a:xfrm>
              <a:off x="5477912" y="1916804"/>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35;p37"/>
            <p:cNvSpPr/>
            <p:nvPr/>
          </p:nvSpPr>
          <p:spPr>
            <a:xfrm>
              <a:off x="5649377" y="2015959"/>
              <a:ext cx="405945" cy="287083"/>
            </a:xfrm>
            <a:custGeom>
              <a:avLst/>
              <a:gdLst/>
              <a:ahLst/>
              <a:cxnLst/>
              <a:rect l="l" t="t" r="r" b="b"/>
              <a:pathLst>
                <a:path w="405945" h="287083" extrusionOk="0">
                  <a:moveTo>
                    <a:pt x="405945" y="287084"/>
                  </a:moveTo>
                  <a:lnTo>
                    <a:pt x="0" y="52197"/>
                  </a:lnTo>
                  <a:lnTo>
                    <a:pt x="0" y="0"/>
                  </a:lnTo>
                  <a:lnTo>
                    <a:pt x="405945" y="234887"/>
                  </a:lnTo>
                  <a:lnTo>
                    <a:pt x="405945" y="287084"/>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436;p37"/>
            <p:cNvSpPr/>
            <p:nvPr/>
          </p:nvSpPr>
          <p:spPr>
            <a:xfrm>
              <a:off x="5477912" y="2000338"/>
              <a:ext cx="144376" cy="135636"/>
            </a:xfrm>
            <a:custGeom>
              <a:avLst/>
              <a:gdLst/>
              <a:ahLst/>
              <a:cxnLst/>
              <a:rect l="l" t="t" r="r" b="b"/>
              <a:pathLst>
                <a:path w="144376" h="135636" extrusionOk="0">
                  <a:moveTo>
                    <a:pt x="144376" y="135636"/>
                  </a:moveTo>
                  <a:lnTo>
                    <a:pt x="0" y="52197"/>
                  </a:lnTo>
                  <a:lnTo>
                    <a:pt x="0" y="0"/>
                  </a:lnTo>
                  <a:lnTo>
                    <a:pt x="144376" y="83439"/>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437;p37"/>
            <p:cNvSpPr/>
            <p:nvPr/>
          </p:nvSpPr>
          <p:spPr>
            <a:xfrm>
              <a:off x="5649377" y="2099494"/>
              <a:ext cx="505174" cy="344519"/>
            </a:xfrm>
            <a:custGeom>
              <a:avLst/>
              <a:gdLst/>
              <a:ahLst/>
              <a:cxnLst/>
              <a:rect l="l" t="t" r="r" b="b"/>
              <a:pathLst>
                <a:path w="505174" h="344519" extrusionOk="0">
                  <a:moveTo>
                    <a:pt x="505174" y="344519"/>
                  </a:moveTo>
                  <a:lnTo>
                    <a:pt x="0" y="52197"/>
                  </a:lnTo>
                  <a:lnTo>
                    <a:pt x="0" y="0"/>
                  </a:lnTo>
                  <a:lnTo>
                    <a:pt x="505174" y="292322"/>
                  </a:lnTo>
                  <a:lnTo>
                    <a:pt x="505174" y="344519"/>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438;p37"/>
            <p:cNvSpPr/>
            <p:nvPr/>
          </p:nvSpPr>
          <p:spPr>
            <a:xfrm>
              <a:off x="5477912" y="2083778"/>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439;p37"/>
            <p:cNvSpPr/>
            <p:nvPr/>
          </p:nvSpPr>
          <p:spPr>
            <a:xfrm>
              <a:off x="5649377" y="2183028"/>
              <a:ext cx="351863" cy="255746"/>
            </a:xfrm>
            <a:custGeom>
              <a:avLst/>
              <a:gdLst/>
              <a:ahLst/>
              <a:cxnLst/>
              <a:rect l="l" t="t" r="r" b="b"/>
              <a:pathLst>
                <a:path w="351863" h="255746" extrusionOk="0">
                  <a:moveTo>
                    <a:pt x="351864" y="255746"/>
                  </a:moveTo>
                  <a:lnTo>
                    <a:pt x="0" y="52197"/>
                  </a:lnTo>
                  <a:lnTo>
                    <a:pt x="0" y="0"/>
                  </a:lnTo>
                  <a:lnTo>
                    <a:pt x="351864" y="203549"/>
                  </a:lnTo>
                  <a:lnTo>
                    <a:pt x="351864" y="25574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440;p37"/>
            <p:cNvSpPr/>
            <p:nvPr/>
          </p:nvSpPr>
          <p:spPr>
            <a:xfrm>
              <a:off x="5477912" y="1833270"/>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441;p37"/>
            <p:cNvSpPr/>
            <p:nvPr/>
          </p:nvSpPr>
          <p:spPr>
            <a:xfrm>
              <a:off x="5649377" y="1932425"/>
              <a:ext cx="306716" cy="229742"/>
            </a:xfrm>
            <a:custGeom>
              <a:avLst/>
              <a:gdLst/>
              <a:ahLst/>
              <a:cxnLst/>
              <a:rect l="l" t="t" r="r" b="b"/>
              <a:pathLst>
                <a:path w="306716" h="229742" extrusionOk="0">
                  <a:moveTo>
                    <a:pt x="306716" y="229743"/>
                  </a:moveTo>
                  <a:lnTo>
                    <a:pt x="0" y="52197"/>
                  </a:lnTo>
                  <a:lnTo>
                    <a:pt x="0" y="0"/>
                  </a:lnTo>
                  <a:lnTo>
                    <a:pt x="306716" y="177451"/>
                  </a:lnTo>
                  <a:lnTo>
                    <a:pt x="306716" y="229743"/>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442;p37"/>
            <p:cNvSpPr/>
            <p:nvPr/>
          </p:nvSpPr>
          <p:spPr>
            <a:xfrm>
              <a:off x="5477912" y="2167312"/>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443;p37"/>
            <p:cNvSpPr/>
            <p:nvPr/>
          </p:nvSpPr>
          <p:spPr>
            <a:xfrm>
              <a:off x="5649377" y="2266467"/>
              <a:ext cx="180399" cy="156591"/>
            </a:xfrm>
            <a:custGeom>
              <a:avLst/>
              <a:gdLst/>
              <a:ahLst/>
              <a:cxnLst/>
              <a:rect l="l" t="t" r="r" b="b"/>
              <a:pathLst>
                <a:path w="180399" h="156591" extrusionOk="0">
                  <a:moveTo>
                    <a:pt x="180399" y="156591"/>
                  </a:moveTo>
                  <a:lnTo>
                    <a:pt x="0" y="52197"/>
                  </a:lnTo>
                  <a:lnTo>
                    <a:pt x="0" y="0"/>
                  </a:lnTo>
                  <a:lnTo>
                    <a:pt x="180399" y="104394"/>
                  </a:lnTo>
                  <a:lnTo>
                    <a:pt x="180399" y="15659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444;p37"/>
            <p:cNvSpPr/>
            <p:nvPr/>
          </p:nvSpPr>
          <p:spPr>
            <a:xfrm>
              <a:off x="5477912" y="2334380"/>
              <a:ext cx="144376" cy="135636"/>
            </a:xfrm>
            <a:custGeom>
              <a:avLst/>
              <a:gdLst/>
              <a:ahLst/>
              <a:cxnLst/>
              <a:rect l="l" t="t" r="r" b="b"/>
              <a:pathLst>
                <a:path w="144376" h="135636" extrusionOk="0">
                  <a:moveTo>
                    <a:pt x="144376" y="135636"/>
                  </a:moveTo>
                  <a:lnTo>
                    <a:pt x="0" y="52197"/>
                  </a:lnTo>
                  <a:lnTo>
                    <a:pt x="0" y="0"/>
                  </a:lnTo>
                  <a:lnTo>
                    <a:pt x="144376" y="83534"/>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445;p37"/>
            <p:cNvSpPr/>
            <p:nvPr/>
          </p:nvSpPr>
          <p:spPr>
            <a:xfrm>
              <a:off x="5649377" y="2433536"/>
              <a:ext cx="568380" cy="381000"/>
            </a:xfrm>
            <a:custGeom>
              <a:avLst/>
              <a:gdLst/>
              <a:ahLst/>
              <a:cxnLst/>
              <a:rect l="l" t="t" r="r" b="b"/>
              <a:pathLst>
                <a:path w="568380" h="381000" extrusionOk="0">
                  <a:moveTo>
                    <a:pt x="568380" y="381000"/>
                  </a:moveTo>
                  <a:lnTo>
                    <a:pt x="0" y="52197"/>
                  </a:lnTo>
                  <a:lnTo>
                    <a:pt x="0" y="0"/>
                  </a:lnTo>
                  <a:lnTo>
                    <a:pt x="568380" y="328803"/>
                  </a:lnTo>
                  <a:lnTo>
                    <a:pt x="568380" y="381000"/>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446;p37"/>
            <p:cNvSpPr/>
            <p:nvPr/>
          </p:nvSpPr>
          <p:spPr>
            <a:xfrm>
              <a:off x="5477912" y="2417819"/>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447;p37"/>
            <p:cNvSpPr/>
            <p:nvPr/>
          </p:nvSpPr>
          <p:spPr>
            <a:xfrm>
              <a:off x="5649377" y="2517070"/>
              <a:ext cx="171369" cy="151352"/>
            </a:xfrm>
            <a:custGeom>
              <a:avLst/>
              <a:gdLst/>
              <a:ahLst/>
              <a:cxnLst/>
              <a:rect l="l" t="t" r="r" b="b"/>
              <a:pathLst>
                <a:path w="171369" h="151352" extrusionOk="0">
                  <a:moveTo>
                    <a:pt x="171370" y="151352"/>
                  </a:moveTo>
                  <a:lnTo>
                    <a:pt x="0" y="52197"/>
                  </a:lnTo>
                  <a:lnTo>
                    <a:pt x="0" y="0"/>
                  </a:lnTo>
                  <a:lnTo>
                    <a:pt x="171370" y="99155"/>
                  </a:lnTo>
                  <a:lnTo>
                    <a:pt x="171370" y="151352"/>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448;p37"/>
            <p:cNvSpPr/>
            <p:nvPr/>
          </p:nvSpPr>
          <p:spPr>
            <a:xfrm>
              <a:off x="5477912" y="2501354"/>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449;p37"/>
            <p:cNvSpPr/>
            <p:nvPr/>
          </p:nvSpPr>
          <p:spPr>
            <a:xfrm>
              <a:off x="5649377" y="2600604"/>
              <a:ext cx="505174" cy="344424"/>
            </a:xfrm>
            <a:custGeom>
              <a:avLst/>
              <a:gdLst/>
              <a:ahLst/>
              <a:cxnLst/>
              <a:rect l="l" t="t" r="r" b="b"/>
              <a:pathLst>
                <a:path w="505174" h="344424" extrusionOk="0">
                  <a:moveTo>
                    <a:pt x="505174" y="344424"/>
                  </a:moveTo>
                  <a:lnTo>
                    <a:pt x="0" y="52102"/>
                  </a:lnTo>
                  <a:lnTo>
                    <a:pt x="0" y="0"/>
                  </a:lnTo>
                  <a:lnTo>
                    <a:pt x="505174" y="292227"/>
                  </a:lnTo>
                  <a:lnTo>
                    <a:pt x="505174" y="344424"/>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450;p37"/>
            <p:cNvSpPr/>
            <p:nvPr/>
          </p:nvSpPr>
          <p:spPr>
            <a:xfrm>
              <a:off x="5477912" y="2250846"/>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451;p37"/>
            <p:cNvSpPr/>
            <p:nvPr/>
          </p:nvSpPr>
          <p:spPr>
            <a:xfrm>
              <a:off x="5649377" y="2350001"/>
              <a:ext cx="478085" cy="328898"/>
            </a:xfrm>
            <a:custGeom>
              <a:avLst/>
              <a:gdLst/>
              <a:ahLst/>
              <a:cxnLst/>
              <a:rect l="l" t="t" r="r" b="b"/>
              <a:pathLst>
                <a:path w="478085" h="328898" extrusionOk="0">
                  <a:moveTo>
                    <a:pt x="478086" y="328898"/>
                  </a:moveTo>
                  <a:lnTo>
                    <a:pt x="0" y="52197"/>
                  </a:lnTo>
                  <a:lnTo>
                    <a:pt x="0" y="0"/>
                  </a:lnTo>
                  <a:lnTo>
                    <a:pt x="478086" y="276701"/>
                  </a:lnTo>
                  <a:lnTo>
                    <a:pt x="478086" y="328898"/>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452;p37"/>
            <p:cNvSpPr/>
            <p:nvPr/>
          </p:nvSpPr>
          <p:spPr>
            <a:xfrm>
              <a:off x="5477912" y="2584888"/>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453;p37"/>
            <p:cNvSpPr/>
            <p:nvPr/>
          </p:nvSpPr>
          <p:spPr>
            <a:xfrm>
              <a:off x="5649377" y="2684043"/>
              <a:ext cx="63110" cy="88773"/>
            </a:xfrm>
            <a:custGeom>
              <a:avLst/>
              <a:gdLst/>
              <a:ahLst/>
              <a:cxnLst/>
              <a:rect l="l" t="t" r="r" b="b"/>
              <a:pathLst>
                <a:path w="63110" h="88773" extrusionOk="0">
                  <a:moveTo>
                    <a:pt x="63111" y="88773"/>
                  </a:moveTo>
                  <a:lnTo>
                    <a:pt x="0" y="52197"/>
                  </a:lnTo>
                  <a:lnTo>
                    <a:pt x="0" y="0"/>
                  </a:lnTo>
                  <a:lnTo>
                    <a:pt x="63111" y="36576"/>
                  </a:lnTo>
                  <a:lnTo>
                    <a:pt x="63111" y="8877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454;p37"/>
            <p:cNvSpPr/>
            <p:nvPr/>
          </p:nvSpPr>
          <p:spPr>
            <a:xfrm>
              <a:off x="5477912" y="2751956"/>
              <a:ext cx="144376" cy="135636"/>
            </a:xfrm>
            <a:custGeom>
              <a:avLst/>
              <a:gdLst/>
              <a:ahLst/>
              <a:cxnLst/>
              <a:rect l="l" t="t" r="r" b="b"/>
              <a:pathLst>
                <a:path w="144376" h="135636" extrusionOk="0">
                  <a:moveTo>
                    <a:pt x="144376" y="135636"/>
                  </a:moveTo>
                  <a:lnTo>
                    <a:pt x="0" y="52197"/>
                  </a:lnTo>
                  <a:lnTo>
                    <a:pt x="0" y="0"/>
                  </a:lnTo>
                  <a:lnTo>
                    <a:pt x="144376" y="83534"/>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455;p37"/>
            <p:cNvSpPr/>
            <p:nvPr/>
          </p:nvSpPr>
          <p:spPr>
            <a:xfrm>
              <a:off x="5649377" y="2851112"/>
              <a:ext cx="117287" cy="120014"/>
            </a:xfrm>
            <a:custGeom>
              <a:avLst/>
              <a:gdLst/>
              <a:ahLst/>
              <a:cxnLst/>
              <a:rect l="l" t="t" r="r" b="b"/>
              <a:pathLst>
                <a:path w="117287" h="120014" extrusionOk="0">
                  <a:moveTo>
                    <a:pt x="117288" y="120015"/>
                  </a:moveTo>
                  <a:lnTo>
                    <a:pt x="0" y="52197"/>
                  </a:lnTo>
                  <a:lnTo>
                    <a:pt x="0" y="0"/>
                  </a:lnTo>
                  <a:lnTo>
                    <a:pt x="117288" y="67818"/>
                  </a:lnTo>
                  <a:lnTo>
                    <a:pt x="117288" y="120015"/>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456;p37"/>
            <p:cNvSpPr/>
            <p:nvPr/>
          </p:nvSpPr>
          <p:spPr>
            <a:xfrm>
              <a:off x="5477912" y="2835395"/>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457;p37"/>
            <p:cNvSpPr/>
            <p:nvPr/>
          </p:nvSpPr>
          <p:spPr>
            <a:xfrm>
              <a:off x="5649377" y="2934646"/>
              <a:ext cx="306716" cy="229647"/>
            </a:xfrm>
            <a:custGeom>
              <a:avLst/>
              <a:gdLst/>
              <a:ahLst/>
              <a:cxnLst/>
              <a:rect l="l" t="t" r="r" b="b"/>
              <a:pathLst>
                <a:path w="306716" h="229647" extrusionOk="0">
                  <a:moveTo>
                    <a:pt x="306716" y="229648"/>
                  </a:moveTo>
                  <a:lnTo>
                    <a:pt x="0" y="52197"/>
                  </a:lnTo>
                  <a:lnTo>
                    <a:pt x="0" y="0"/>
                  </a:lnTo>
                  <a:lnTo>
                    <a:pt x="306716" y="177451"/>
                  </a:lnTo>
                  <a:lnTo>
                    <a:pt x="306716" y="229648"/>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458;p37"/>
            <p:cNvSpPr/>
            <p:nvPr/>
          </p:nvSpPr>
          <p:spPr>
            <a:xfrm>
              <a:off x="5477912" y="2918929"/>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459;p37"/>
            <p:cNvSpPr/>
            <p:nvPr/>
          </p:nvSpPr>
          <p:spPr>
            <a:xfrm>
              <a:off x="5649377" y="3018085"/>
              <a:ext cx="487115" cy="334137"/>
            </a:xfrm>
            <a:custGeom>
              <a:avLst/>
              <a:gdLst/>
              <a:ahLst/>
              <a:cxnLst/>
              <a:rect l="l" t="t" r="r" b="b"/>
              <a:pathLst>
                <a:path w="487115" h="334137" extrusionOk="0">
                  <a:moveTo>
                    <a:pt x="487115" y="334137"/>
                  </a:moveTo>
                  <a:lnTo>
                    <a:pt x="0" y="52197"/>
                  </a:lnTo>
                  <a:lnTo>
                    <a:pt x="0" y="0"/>
                  </a:lnTo>
                  <a:lnTo>
                    <a:pt x="487115" y="281940"/>
                  </a:lnTo>
                  <a:lnTo>
                    <a:pt x="487115" y="334137"/>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460;p37"/>
            <p:cNvSpPr/>
            <p:nvPr/>
          </p:nvSpPr>
          <p:spPr>
            <a:xfrm>
              <a:off x="5477912" y="2668422"/>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461;p37"/>
            <p:cNvSpPr/>
            <p:nvPr/>
          </p:nvSpPr>
          <p:spPr>
            <a:xfrm>
              <a:off x="5649377" y="2767577"/>
              <a:ext cx="613432" cy="407193"/>
            </a:xfrm>
            <a:custGeom>
              <a:avLst/>
              <a:gdLst/>
              <a:ahLst/>
              <a:cxnLst/>
              <a:rect l="l" t="t" r="r" b="b"/>
              <a:pathLst>
                <a:path w="613432" h="407193" extrusionOk="0">
                  <a:moveTo>
                    <a:pt x="613433" y="407194"/>
                  </a:moveTo>
                  <a:lnTo>
                    <a:pt x="0" y="52197"/>
                  </a:lnTo>
                  <a:lnTo>
                    <a:pt x="0" y="0"/>
                  </a:lnTo>
                  <a:lnTo>
                    <a:pt x="613433" y="354902"/>
                  </a:lnTo>
                  <a:lnTo>
                    <a:pt x="613433" y="407194"/>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462;p37"/>
            <p:cNvSpPr/>
            <p:nvPr/>
          </p:nvSpPr>
          <p:spPr>
            <a:xfrm>
              <a:off x="1926580" y="1674106"/>
              <a:ext cx="1230952" cy="1017480"/>
            </a:xfrm>
            <a:custGeom>
              <a:avLst/>
              <a:gdLst/>
              <a:ahLst/>
              <a:cxnLst/>
              <a:rect l="l" t="t" r="r" b="b"/>
              <a:pathLst>
                <a:path w="1230952" h="1017480" extrusionOk="0">
                  <a:moveTo>
                    <a:pt x="342929" y="947072"/>
                  </a:moveTo>
                  <a:lnTo>
                    <a:pt x="256246" y="902495"/>
                  </a:lnTo>
                  <a:lnTo>
                    <a:pt x="74612" y="1007270"/>
                  </a:lnTo>
                  <a:cubicBezTo>
                    <a:pt x="33457" y="1031082"/>
                    <a:pt x="0" y="1011842"/>
                    <a:pt x="0" y="964122"/>
                  </a:cubicBezTo>
                  <a:lnTo>
                    <a:pt x="0" y="765811"/>
                  </a:lnTo>
                  <a:cubicBezTo>
                    <a:pt x="2848" y="713186"/>
                    <a:pt x="30561" y="665065"/>
                    <a:pt x="74612" y="636271"/>
                  </a:cubicBezTo>
                  <a:lnTo>
                    <a:pt x="1156341" y="10193"/>
                  </a:lnTo>
                  <a:cubicBezTo>
                    <a:pt x="1197496" y="-13620"/>
                    <a:pt x="1230953" y="5716"/>
                    <a:pt x="1230953" y="53341"/>
                  </a:cubicBezTo>
                  <a:lnTo>
                    <a:pt x="1230953" y="252318"/>
                  </a:lnTo>
                  <a:cubicBezTo>
                    <a:pt x="1228101" y="304944"/>
                    <a:pt x="1200395" y="353064"/>
                    <a:pt x="1156341" y="381859"/>
                  </a:cubicBezTo>
                  <a:lnTo>
                    <a:pt x="429042" y="802292"/>
                  </a:lnTo>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463;p37"/>
            <p:cNvSpPr/>
            <p:nvPr/>
          </p:nvSpPr>
          <p:spPr>
            <a:xfrm>
              <a:off x="3112195" y="1676584"/>
              <a:ext cx="59119" cy="52197"/>
            </a:xfrm>
            <a:custGeom>
              <a:avLst/>
              <a:gdLst/>
              <a:ahLst/>
              <a:cxnLst/>
              <a:rect l="l" t="t" r="r" b="b"/>
              <a:pathLst>
                <a:path w="59119" h="52197" extrusionOk="0">
                  <a:moveTo>
                    <a:pt x="18249" y="0"/>
                  </a:moveTo>
                  <a:lnTo>
                    <a:pt x="59119" y="16574"/>
                  </a:lnTo>
                  <a:lnTo>
                    <a:pt x="24522" y="52197"/>
                  </a:lnTo>
                  <a:lnTo>
                    <a:pt x="0" y="12859"/>
                  </a:lnTo>
                  <a:lnTo>
                    <a:pt x="18249"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464;p37"/>
            <p:cNvSpPr/>
            <p:nvPr/>
          </p:nvSpPr>
          <p:spPr>
            <a:xfrm>
              <a:off x="2269509" y="2593746"/>
              <a:ext cx="43151" cy="44767"/>
            </a:xfrm>
            <a:custGeom>
              <a:avLst/>
              <a:gdLst/>
              <a:ahLst/>
              <a:cxnLst/>
              <a:rect l="l" t="t" r="r" b="b"/>
              <a:pathLst>
                <a:path w="43151" h="44767" extrusionOk="0">
                  <a:moveTo>
                    <a:pt x="0" y="27432"/>
                  </a:moveTo>
                  <a:lnTo>
                    <a:pt x="43056" y="44767"/>
                  </a:lnTo>
                  <a:lnTo>
                    <a:pt x="43151" y="7620"/>
                  </a:lnTo>
                  <a:lnTo>
                    <a:pt x="5038" y="0"/>
                  </a:lnTo>
                  <a:lnTo>
                    <a:pt x="0" y="2743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465;p37"/>
            <p:cNvSpPr/>
            <p:nvPr/>
          </p:nvSpPr>
          <p:spPr>
            <a:xfrm>
              <a:off x="1950116" y="2650325"/>
              <a:ext cx="58584" cy="57547"/>
            </a:xfrm>
            <a:custGeom>
              <a:avLst/>
              <a:gdLst/>
              <a:ahLst/>
              <a:cxnLst/>
              <a:rect l="l" t="t" r="r" b="b"/>
              <a:pathLst>
                <a:path w="58584" h="57547" extrusionOk="0">
                  <a:moveTo>
                    <a:pt x="48415" y="57150"/>
                  </a:moveTo>
                  <a:cubicBezTo>
                    <a:pt x="50030" y="60579"/>
                    <a:pt x="1747" y="40767"/>
                    <a:pt x="36" y="38100"/>
                  </a:cubicBezTo>
                  <a:cubicBezTo>
                    <a:pt x="-1675" y="35433"/>
                    <a:pt x="58585" y="0"/>
                    <a:pt x="5858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466;p37"/>
            <p:cNvSpPr/>
            <p:nvPr/>
          </p:nvSpPr>
          <p:spPr>
            <a:xfrm>
              <a:off x="1969256" y="1691533"/>
              <a:ext cx="1231332" cy="1017436"/>
            </a:xfrm>
            <a:custGeom>
              <a:avLst/>
              <a:gdLst/>
              <a:ahLst/>
              <a:cxnLst/>
              <a:rect l="l" t="t" r="r" b="b"/>
              <a:pathLst>
                <a:path w="1231332" h="1017436" extrusionOk="0">
                  <a:moveTo>
                    <a:pt x="429422" y="802106"/>
                  </a:moveTo>
                  <a:lnTo>
                    <a:pt x="1156721" y="381386"/>
                  </a:lnTo>
                  <a:cubicBezTo>
                    <a:pt x="1200737" y="352554"/>
                    <a:pt x="1228443" y="304462"/>
                    <a:pt x="1231333" y="251846"/>
                  </a:cubicBezTo>
                  <a:lnTo>
                    <a:pt x="1231333" y="53250"/>
                  </a:lnTo>
                  <a:cubicBezTo>
                    <a:pt x="1231333" y="5625"/>
                    <a:pt x="1197876" y="-13425"/>
                    <a:pt x="1156721" y="10007"/>
                  </a:cubicBezTo>
                  <a:lnTo>
                    <a:pt x="74612" y="636085"/>
                  </a:lnTo>
                  <a:cubicBezTo>
                    <a:pt x="30584" y="664898"/>
                    <a:pt x="2878" y="713009"/>
                    <a:pt x="0" y="765625"/>
                  </a:cubicBezTo>
                  <a:lnTo>
                    <a:pt x="0" y="964221"/>
                  </a:lnTo>
                  <a:cubicBezTo>
                    <a:pt x="0" y="1011846"/>
                    <a:pt x="33457" y="1030896"/>
                    <a:pt x="74612" y="1007369"/>
                  </a:cubicBezTo>
                  <a:lnTo>
                    <a:pt x="256246" y="902594"/>
                  </a:lnTo>
                  <a:lnTo>
                    <a:pt x="343309" y="94726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467;p37"/>
            <p:cNvSpPr/>
            <p:nvPr/>
          </p:nvSpPr>
          <p:spPr>
            <a:xfrm>
              <a:off x="2066299" y="1805171"/>
              <a:ext cx="1037246" cy="669226"/>
            </a:xfrm>
            <a:custGeom>
              <a:avLst/>
              <a:gdLst/>
              <a:ahLst/>
              <a:cxnLst/>
              <a:rect l="l" t="t" r="r" b="b"/>
              <a:pathLst>
                <a:path w="1037246" h="669226" extrusionOk="0">
                  <a:moveTo>
                    <a:pt x="1037247" y="69152"/>
                  </a:moveTo>
                  <a:lnTo>
                    <a:pt x="0" y="669227"/>
                  </a:lnTo>
                  <a:lnTo>
                    <a:pt x="0" y="600170"/>
                  </a:lnTo>
                  <a:lnTo>
                    <a:pt x="1037247" y="0"/>
                  </a:lnTo>
                  <a:lnTo>
                    <a:pt x="1037247" y="6915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468;p37"/>
            <p:cNvSpPr/>
            <p:nvPr/>
          </p:nvSpPr>
          <p:spPr>
            <a:xfrm>
              <a:off x="2066299" y="2133308"/>
              <a:ext cx="679110" cy="462057"/>
            </a:xfrm>
            <a:custGeom>
              <a:avLst/>
              <a:gdLst/>
              <a:ahLst/>
              <a:cxnLst/>
              <a:rect l="l" t="t" r="r" b="b"/>
              <a:pathLst>
                <a:path w="679110" h="462057" extrusionOk="0">
                  <a:moveTo>
                    <a:pt x="679110" y="69151"/>
                  </a:moveTo>
                  <a:lnTo>
                    <a:pt x="0" y="462058"/>
                  </a:lnTo>
                  <a:lnTo>
                    <a:pt x="0" y="392906"/>
                  </a:lnTo>
                  <a:lnTo>
                    <a:pt x="679110" y="0"/>
                  </a:lnTo>
                  <a:lnTo>
                    <a:pt x="679110" y="6915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3" name="Google Shape;2469;p37"/>
            <p:cNvGrpSpPr/>
            <p:nvPr/>
          </p:nvGrpSpPr>
          <p:grpSpPr>
            <a:xfrm>
              <a:off x="4146745" y="1006881"/>
              <a:ext cx="330894" cy="250785"/>
              <a:chOff x="6621095" y="1452181"/>
              <a:chExt cx="330894" cy="250785"/>
            </a:xfrm>
          </p:grpSpPr>
          <p:sp>
            <p:nvSpPr>
              <p:cNvPr id="286" name="Google Shape;2470;p3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471;p3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472;p3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473;p3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474;p3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84" name="Google Shape;2475;p37"/>
            <p:cNvSpPr/>
            <p:nvPr/>
          </p:nvSpPr>
          <p:spPr>
            <a:xfrm>
              <a:off x="4444588" y="826743"/>
              <a:ext cx="153590" cy="431871"/>
            </a:xfrm>
            <a:custGeom>
              <a:avLst/>
              <a:gdLst/>
              <a:ahLst/>
              <a:cxnLst/>
              <a:rect l="l" t="t" r="r" b="b"/>
              <a:pathLst>
                <a:path w="153590" h="431871" extrusionOk="0">
                  <a:moveTo>
                    <a:pt x="11570" y="362351"/>
                  </a:moveTo>
                  <a:cubicBezTo>
                    <a:pt x="19754" y="356891"/>
                    <a:pt x="28299" y="351990"/>
                    <a:pt x="37138" y="347682"/>
                  </a:cubicBezTo>
                  <a:cubicBezTo>
                    <a:pt x="45379" y="345048"/>
                    <a:pt x="52878" y="340475"/>
                    <a:pt x="58999" y="334347"/>
                  </a:cubicBezTo>
                  <a:cubicBezTo>
                    <a:pt x="66983" y="326537"/>
                    <a:pt x="80099" y="296819"/>
                    <a:pt x="89509" y="267672"/>
                  </a:cubicBezTo>
                  <a:cubicBezTo>
                    <a:pt x="98871" y="234986"/>
                    <a:pt x="102568" y="200933"/>
                    <a:pt x="100439" y="166993"/>
                  </a:cubicBezTo>
                  <a:cubicBezTo>
                    <a:pt x="96542" y="126321"/>
                    <a:pt x="81905" y="69457"/>
                    <a:pt x="78198" y="46121"/>
                  </a:cubicBezTo>
                  <a:cubicBezTo>
                    <a:pt x="74491" y="22785"/>
                    <a:pt x="82000" y="13355"/>
                    <a:pt x="92930" y="4782"/>
                  </a:cubicBezTo>
                  <a:cubicBezTo>
                    <a:pt x="105667" y="-5314"/>
                    <a:pt x="123250" y="-837"/>
                    <a:pt x="132660" y="31929"/>
                  </a:cubicBezTo>
                  <a:cubicBezTo>
                    <a:pt x="144779" y="77261"/>
                    <a:pt x="151793" y="123811"/>
                    <a:pt x="153570" y="170708"/>
                  </a:cubicBezTo>
                  <a:cubicBezTo>
                    <a:pt x="153960" y="205545"/>
                    <a:pt x="148599" y="240208"/>
                    <a:pt x="137698" y="273292"/>
                  </a:cubicBezTo>
                  <a:cubicBezTo>
                    <a:pt x="128012" y="301634"/>
                    <a:pt x="114924" y="328691"/>
                    <a:pt x="98728" y="353874"/>
                  </a:cubicBezTo>
                  <a:cubicBezTo>
                    <a:pt x="94261" y="361398"/>
                    <a:pt x="92740" y="368161"/>
                    <a:pt x="85897" y="383592"/>
                  </a:cubicBezTo>
                  <a:cubicBezTo>
                    <a:pt x="79329" y="399096"/>
                    <a:pt x="69083" y="412763"/>
                    <a:pt x="56052" y="423406"/>
                  </a:cubicBezTo>
                  <a:cubicBezTo>
                    <a:pt x="44647" y="431598"/>
                    <a:pt x="39229" y="432931"/>
                    <a:pt x="36473" y="431217"/>
                  </a:cubicBezTo>
                  <a:cubicBezTo>
                    <a:pt x="33716" y="429502"/>
                    <a:pt x="33811" y="425597"/>
                    <a:pt x="38659" y="421692"/>
                  </a:cubicBezTo>
                  <a:cubicBezTo>
                    <a:pt x="46747" y="415317"/>
                    <a:pt x="53638" y="407542"/>
                    <a:pt x="58999" y="398736"/>
                  </a:cubicBezTo>
                  <a:cubicBezTo>
                    <a:pt x="58999" y="398736"/>
                    <a:pt x="49019" y="408833"/>
                    <a:pt x="42461" y="414357"/>
                  </a:cubicBezTo>
                  <a:cubicBezTo>
                    <a:pt x="36691" y="419245"/>
                    <a:pt x="30295" y="423344"/>
                    <a:pt x="23451" y="426549"/>
                  </a:cubicBezTo>
                  <a:cubicBezTo>
                    <a:pt x="16798" y="429502"/>
                    <a:pt x="7483" y="423787"/>
                    <a:pt x="12236" y="419310"/>
                  </a:cubicBezTo>
                  <a:cubicBezTo>
                    <a:pt x="16988" y="414834"/>
                    <a:pt x="21740" y="412548"/>
                    <a:pt x="31245" y="404261"/>
                  </a:cubicBezTo>
                  <a:cubicBezTo>
                    <a:pt x="36359" y="399914"/>
                    <a:pt x="40921" y="394956"/>
                    <a:pt x="44837" y="389497"/>
                  </a:cubicBezTo>
                  <a:cubicBezTo>
                    <a:pt x="38146" y="394658"/>
                    <a:pt x="31064" y="399276"/>
                    <a:pt x="23641" y="403308"/>
                  </a:cubicBezTo>
                  <a:cubicBezTo>
                    <a:pt x="17910" y="406783"/>
                    <a:pt x="11333" y="408597"/>
                    <a:pt x="4632" y="408547"/>
                  </a:cubicBezTo>
                  <a:cubicBezTo>
                    <a:pt x="1115" y="408547"/>
                    <a:pt x="-3162" y="403404"/>
                    <a:pt x="3491" y="399022"/>
                  </a:cubicBezTo>
                  <a:cubicBezTo>
                    <a:pt x="12635" y="394058"/>
                    <a:pt x="21161" y="388014"/>
                    <a:pt x="28869" y="381020"/>
                  </a:cubicBezTo>
                  <a:cubicBezTo>
                    <a:pt x="36187" y="373781"/>
                    <a:pt x="40275" y="367590"/>
                    <a:pt x="38374" y="367494"/>
                  </a:cubicBezTo>
                  <a:cubicBezTo>
                    <a:pt x="36473" y="367399"/>
                    <a:pt x="32290" y="371876"/>
                    <a:pt x="23736" y="374638"/>
                  </a:cubicBezTo>
                  <a:cubicBezTo>
                    <a:pt x="15182" y="377400"/>
                    <a:pt x="5963" y="374638"/>
                    <a:pt x="4727" y="370161"/>
                  </a:cubicBezTo>
                  <a:cubicBezTo>
                    <a:pt x="3491" y="365685"/>
                    <a:pt x="3586" y="366256"/>
                    <a:pt x="11570" y="36235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476;p37"/>
            <p:cNvSpPr/>
            <p:nvPr/>
          </p:nvSpPr>
          <p:spPr>
            <a:xfrm>
              <a:off x="4515562" y="822838"/>
              <a:ext cx="88583" cy="120566"/>
            </a:xfrm>
            <a:custGeom>
              <a:avLst/>
              <a:gdLst/>
              <a:ahLst/>
              <a:cxnLst/>
              <a:rect l="l" t="t" r="r" b="b"/>
              <a:pathLst>
                <a:path w="88583" h="120566" extrusionOk="0">
                  <a:moveTo>
                    <a:pt x="88584" y="96127"/>
                  </a:moveTo>
                  <a:cubicBezTo>
                    <a:pt x="88584" y="96127"/>
                    <a:pt x="56458" y="128131"/>
                    <a:pt x="18534" y="118892"/>
                  </a:cubicBezTo>
                  <a:cubicBezTo>
                    <a:pt x="13117" y="115177"/>
                    <a:pt x="0" y="40406"/>
                    <a:pt x="0" y="40406"/>
                  </a:cubicBezTo>
                  <a:cubicBezTo>
                    <a:pt x="0" y="40406"/>
                    <a:pt x="0" y="-1028"/>
                    <a:pt x="31746" y="20"/>
                  </a:cubicBezTo>
                  <a:cubicBezTo>
                    <a:pt x="63491" y="1067"/>
                    <a:pt x="88584" y="96127"/>
                    <a:pt x="88584" y="961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482250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666750"/>
            <a:ext cx="7848600" cy="4114800"/>
          </a:xfrm>
          <a:prstGeom prst="rect">
            <a:avLst/>
          </a:prstGeom>
          <a:blipFill dpi="0" rotWithShape="1">
            <a:blip r:embed="rId4"/>
            <a:srcRect/>
            <a:stretch>
              <a:fillRect/>
            </a:stretch>
          </a:blip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68907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19"/>
          <p:cNvSpPr txBox="1">
            <a:spLocks noGrp="1"/>
          </p:cNvSpPr>
          <p:nvPr>
            <p:ph type="body" idx="1"/>
          </p:nvPr>
        </p:nvSpPr>
        <p:spPr>
          <a:xfrm>
            <a:off x="381000" y="1489151"/>
            <a:ext cx="4953000" cy="2207176"/>
          </a:xfrm>
          <a:prstGeom prst="rect">
            <a:avLst/>
          </a:prstGeom>
        </p:spPr>
        <p:txBody>
          <a:bodyPr spcFirstLastPara="1" wrap="square" lIns="0" tIns="0" rIns="0" bIns="0" anchor="t" anchorCtr="0">
            <a:noAutofit/>
          </a:bodyPr>
          <a:lstStyle/>
          <a:p>
            <a:pPr marL="114300" indent="0" algn="just">
              <a:buNone/>
            </a:pPr>
            <a:r>
              <a:rPr lang="en-IN" sz="2000" dirty="0"/>
              <a:t>This is the page where the admin can manage the </a:t>
            </a:r>
            <a:r>
              <a:rPr lang="en-IN" sz="2000" dirty="0" smtClean="0"/>
              <a:t>posts.</a:t>
            </a:r>
            <a:endParaRPr lang="en-IN" sz="2000" dirty="0"/>
          </a:p>
        </p:txBody>
      </p:sp>
      <p:sp>
        <p:nvSpPr>
          <p:cNvPr id="858" name="Google Shape;858;p19"/>
          <p:cNvSpPr txBox="1">
            <a:spLocks noGrp="1"/>
          </p:cNvSpPr>
          <p:nvPr>
            <p:ph type="title"/>
          </p:nvPr>
        </p:nvSpPr>
        <p:spPr>
          <a:xfrm>
            <a:off x="380999" y="666750"/>
            <a:ext cx="5805326" cy="691818"/>
          </a:xfrm>
          <a:prstGeom prst="rect">
            <a:avLst/>
          </a:prstGeom>
        </p:spPr>
        <p:txBody>
          <a:bodyPr spcFirstLastPara="1" wrap="square" lIns="0" tIns="0" rIns="0" bIns="0" anchor="t" anchorCtr="0">
            <a:noAutofit/>
          </a:bodyPr>
          <a:lstStyle/>
          <a:p>
            <a:r>
              <a:rPr lang="en-IN" dirty="0"/>
              <a:t>ADMIN DASHBOARD PAGE</a:t>
            </a:r>
          </a:p>
        </p:txBody>
      </p:sp>
      <p:grpSp>
        <p:nvGrpSpPr>
          <p:cNvPr id="291" name="Google Shape;2228;p37"/>
          <p:cNvGrpSpPr/>
          <p:nvPr/>
        </p:nvGrpSpPr>
        <p:grpSpPr>
          <a:xfrm>
            <a:off x="5867400" y="1124224"/>
            <a:ext cx="2590800" cy="2971525"/>
            <a:chOff x="2012475" y="393272"/>
            <a:chExt cx="4440240" cy="4609126"/>
          </a:xfrm>
        </p:grpSpPr>
        <p:sp>
          <p:nvSpPr>
            <p:cNvPr id="292" name="Google Shape;2229;p37"/>
            <p:cNvSpPr/>
            <p:nvPr/>
          </p:nvSpPr>
          <p:spPr>
            <a:xfrm>
              <a:off x="4172687" y="3422228"/>
              <a:ext cx="1096154" cy="631831"/>
            </a:xfrm>
            <a:custGeom>
              <a:avLst/>
              <a:gdLst/>
              <a:ahLst/>
              <a:cxnLst/>
              <a:rect l="l" t="t" r="r" b="b"/>
              <a:pathLst>
                <a:path w="1096154" h="631831" extrusionOk="0">
                  <a:moveTo>
                    <a:pt x="581029" y="616328"/>
                  </a:moveTo>
                  <a:lnTo>
                    <a:pt x="26975" y="296853"/>
                  </a:lnTo>
                  <a:cubicBezTo>
                    <a:pt x="-13002" y="273849"/>
                    <a:pt x="-7957" y="233547"/>
                    <a:pt x="38206" y="207027"/>
                  </a:cubicBezTo>
                  <a:lnTo>
                    <a:pt x="397137" y="0"/>
                  </a:lnTo>
                  <a:lnTo>
                    <a:pt x="1096154" y="402457"/>
                  </a:lnTo>
                  <a:lnTo>
                    <a:pt x="737223" y="609484"/>
                  </a:lnTo>
                  <a:cubicBezTo>
                    <a:pt x="691155" y="636479"/>
                    <a:pt x="621386" y="639331"/>
                    <a:pt x="581029" y="61632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230;p37"/>
            <p:cNvSpPr/>
            <p:nvPr/>
          </p:nvSpPr>
          <p:spPr>
            <a:xfrm>
              <a:off x="4213521" y="3398464"/>
              <a:ext cx="1096058" cy="631866"/>
            </a:xfrm>
            <a:custGeom>
              <a:avLst/>
              <a:gdLst/>
              <a:ahLst/>
              <a:cxnLst/>
              <a:rect l="l" t="t" r="r" b="b"/>
              <a:pathLst>
                <a:path w="1096058" h="631866" extrusionOk="0">
                  <a:moveTo>
                    <a:pt x="581029" y="616328"/>
                  </a:moveTo>
                  <a:lnTo>
                    <a:pt x="26975" y="296853"/>
                  </a:lnTo>
                  <a:cubicBezTo>
                    <a:pt x="-13002" y="273849"/>
                    <a:pt x="-7957" y="233547"/>
                    <a:pt x="38206" y="207027"/>
                  </a:cubicBezTo>
                  <a:lnTo>
                    <a:pt x="397423" y="0"/>
                  </a:lnTo>
                  <a:lnTo>
                    <a:pt x="1096059" y="402837"/>
                  </a:lnTo>
                  <a:lnTo>
                    <a:pt x="737128" y="609864"/>
                  </a:lnTo>
                  <a:cubicBezTo>
                    <a:pt x="690774" y="636479"/>
                    <a:pt x="621005" y="639331"/>
                    <a:pt x="581029" y="616328"/>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231;p37"/>
            <p:cNvSpPr/>
            <p:nvPr/>
          </p:nvSpPr>
          <p:spPr>
            <a:xfrm>
              <a:off x="5277122" y="3780200"/>
              <a:ext cx="32266" cy="21196"/>
            </a:xfrm>
            <a:custGeom>
              <a:avLst/>
              <a:gdLst/>
              <a:ahLst/>
              <a:cxnLst/>
              <a:rect l="l" t="t" r="r" b="b"/>
              <a:pathLst>
                <a:path w="32266" h="21196" extrusionOk="0">
                  <a:moveTo>
                    <a:pt x="32267" y="21197"/>
                  </a:moveTo>
                  <a:lnTo>
                    <a:pt x="32267" y="0"/>
                  </a:lnTo>
                  <a:lnTo>
                    <a:pt x="0" y="18630"/>
                  </a:lnTo>
                  <a:lnTo>
                    <a:pt x="32267" y="2119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232;p37"/>
            <p:cNvSpPr/>
            <p:nvPr/>
          </p:nvSpPr>
          <p:spPr>
            <a:xfrm>
              <a:off x="4213559" y="3635813"/>
              <a:ext cx="33123" cy="21387"/>
            </a:xfrm>
            <a:custGeom>
              <a:avLst/>
              <a:gdLst/>
              <a:ahLst/>
              <a:cxnLst/>
              <a:rect l="l" t="t" r="r" b="b"/>
              <a:pathLst>
                <a:path w="33123" h="21387" extrusionOk="0">
                  <a:moveTo>
                    <a:pt x="0" y="21387"/>
                  </a:moveTo>
                  <a:lnTo>
                    <a:pt x="0" y="0"/>
                  </a:lnTo>
                  <a:lnTo>
                    <a:pt x="33123" y="13688"/>
                  </a:lnTo>
                  <a:lnTo>
                    <a:pt x="0" y="213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233;p37"/>
            <p:cNvSpPr/>
            <p:nvPr/>
          </p:nvSpPr>
          <p:spPr>
            <a:xfrm>
              <a:off x="4213521" y="3377363"/>
              <a:ext cx="1096058" cy="631809"/>
            </a:xfrm>
            <a:custGeom>
              <a:avLst/>
              <a:gdLst/>
              <a:ahLst/>
              <a:cxnLst/>
              <a:rect l="l" t="t" r="r" b="b"/>
              <a:pathLst>
                <a:path w="1096058" h="631809" extrusionOk="0">
                  <a:moveTo>
                    <a:pt x="581029" y="616232"/>
                  </a:moveTo>
                  <a:lnTo>
                    <a:pt x="26975" y="296853"/>
                  </a:lnTo>
                  <a:cubicBezTo>
                    <a:pt x="-13002" y="273754"/>
                    <a:pt x="-7957" y="233547"/>
                    <a:pt x="38206" y="206932"/>
                  </a:cubicBezTo>
                  <a:lnTo>
                    <a:pt x="397423" y="0"/>
                  </a:lnTo>
                  <a:lnTo>
                    <a:pt x="1096059" y="402837"/>
                  </a:lnTo>
                  <a:lnTo>
                    <a:pt x="737128" y="609769"/>
                  </a:lnTo>
                  <a:cubicBezTo>
                    <a:pt x="690774" y="636384"/>
                    <a:pt x="621005" y="639331"/>
                    <a:pt x="581029" y="6162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234;p37"/>
            <p:cNvSpPr/>
            <p:nvPr/>
          </p:nvSpPr>
          <p:spPr>
            <a:xfrm>
              <a:off x="4526041" y="3091821"/>
              <a:ext cx="783348" cy="688378"/>
            </a:xfrm>
            <a:custGeom>
              <a:avLst/>
              <a:gdLst/>
              <a:ahLst/>
              <a:cxnLst/>
              <a:rect l="l" t="t" r="r" b="b"/>
              <a:pathLst>
                <a:path w="783348" h="688378" extrusionOk="0">
                  <a:moveTo>
                    <a:pt x="86521" y="286492"/>
                  </a:moveTo>
                  <a:lnTo>
                    <a:pt x="0" y="0"/>
                  </a:lnTo>
                  <a:lnTo>
                    <a:pt x="706346" y="404548"/>
                  </a:lnTo>
                  <a:lnTo>
                    <a:pt x="783348" y="688378"/>
                  </a:lnTo>
                  <a:lnTo>
                    <a:pt x="86521" y="286492"/>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235;p37"/>
            <p:cNvSpPr/>
            <p:nvPr/>
          </p:nvSpPr>
          <p:spPr>
            <a:xfrm>
              <a:off x="5278931" y="3755961"/>
              <a:ext cx="30363" cy="36025"/>
            </a:xfrm>
            <a:custGeom>
              <a:avLst/>
              <a:gdLst/>
              <a:ahLst/>
              <a:cxnLst/>
              <a:rect l="l" t="t" r="r" b="b"/>
              <a:pathLst>
                <a:path w="30363" h="36025" extrusionOk="0">
                  <a:moveTo>
                    <a:pt x="9899" y="36025"/>
                  </a:moveTo>
                  <a:lnTo>
                    <a:pt x="30363" y="2423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236;p37"/>
            <p:cNvSpPr/>
            <p:nvPr/>
          </p:nvSpPr>
          <p:spPr>
            <a:xfrm>
              <a:off x="4503768" y="3102562"/>
              <a:ext cx="785061" cy="689423"/>
            </a:xfrm>
            <a:custGeom>
              <a:avLst/>
              <a:gdLst/>
              <a:ahLst/>
              <a:cxnLst/>
              <a:rect l="l" t="t" r="r" b="b"/>
              <a:pathLst>
                <a:path w="785061" h="689423" extrusionOk="0">
                  <a:moveTo>
                    <a:pt x="86425" y="286492"/>
                  </a:moveTo>
                  <a:lnTo>
                    <a:pt x="0" y="0"/>
                  </a:lnTo>
                  <a:lnTo>
                    <a:pt x="706346" y="404643"/>
                  </a:lnTo>
                  <a:lnTo>
                    <a:pt x="785061" y="689424"/>
                  </a:lnTo>
                  <a:lnTo>
                    <a:pt x="86425" y="28649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2237;p37"/>
            <p:cNvSpPr/>
            <p:nvPr/>
          </p:nvSpPr>
          <p:spPr>
            <a:xfrm>
              <a:off x="3580122" y="393272"/>
              <a:ext cx="2872593" cy="3889928"/>
            </a:xfrm>
            <a:custGeom>
              <a:avLst/>
              <a:gdLst/>
              <a:ahLst/>
              <a:cxnLst/>
              <a:rect l="l" t="t" r="r" b="b"/>
              <a:pathLst>
                <a:path w="2872593" h="3889928" extrusionOk="0">
                  <a:moveTo>
                    <a:pt x="2803111" y="3881586"/>
                  </a:moveTo>
                  <a:lnTo>
                    <a:pt x="69483" y="2305217"/>
                  </a:lnTo>
                  <a:cubicBezTo>
                    <a:pt x="31410" y="2283165"/>
                    <a:pt x="0" y="2223756"/>
                    <a:pt x="0" y="2172713"/>
                  </a:cubicBezTo>
                  <a:lnTo>
                    <a:pt x="0" y="60716"/>
                  </a:lnTo>
                  <a:cubicBezTo>
                    <a:pt x="0" y="9673"/>
                    <a:pt x="31125" y="-13806"/>
                    <a:pt x="69483" y="8342"/>
                  </a:cubicBezTo>
                  <a:lnTo>
                    <a:pt x="2803111" y="1584711"/>
                  </a:lnTo>
                  <a:cubicBezTo>
                    <a:pt x="2841183" y="1606763"/>
                    <a:pt x="2872593" y="1666077"/>
                    <a:pt x="2872593" y="1717121"/>
                  </a:cubicBezTo>
                  <a:lnTo>
                    <a:pt x="2872593" y="3829212"/>
                  </a:lnTo>
                  <a:cubicBezTo>
                    <a:pt x="2872593" y="3880256"/>
                    <a:pt x="2841469" y="3903734"/>
                    <a:pt x="2803111" y="3881586"/>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2238;p37"/>
            <p:cNvSpPr/>
            <p:nvPr/>
          </p:nvSpPr>
          <p:spPr>
            <a:xfrm>
              <a:off x="6397319" y="4189501"/>
              <a:ext cx="30267" cy="107125"/>
            </a:xfrm>
            <a:custGeom>
              <a:avLst/>
              <a:gdLst/>
              <a:ahLst/>
              <a:cxnLst/>
              <a:rect l="l" t="t" r="r" b="b"/>
              <a:pathLst>
                <a:path w="30267" h="107125" extrusionOk="0">
                  <a:moveTo>
                    <a:pt x="0" y="107125"/>
                  </a:moveTo>
                  <a:lnTo>
                    <a:pt x="30268" y="89731"/>
                  </a:lnTo>
                  <a:lnTo>
                    <a:pt x="17228" y="0"/>
                  </a:lnTo>
                  <a:lnTo>
                    <a:pt x="0" y="107125"/>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2239;p37"/>
            <p:cNvSpPr/>
            <p:nvPr/>
          </p:nvSpPr>
          <p:spPr>
            <a:xfrm>
              <a:off x="3574887" y="397432"/>
              <a:ext cx="72623" cy="31086"/>
            </a:xfrm>
            <a:custGeom>
              <a:avLst/>
              <a:gdLst/>
              <a:ahLst/>
              <a:cxnLst/>
              <a:rect l="l" t="t" r="r" b="b"/>
              <a:pathLst>
                <a:path w="72623" h="31086" extrusionOk="0">
                  <a:moveTo>
                    <a:pt x="0" y="17110"/>
                  </a:moveTo>
                  <a:lnTo>
                    <a:pt x="29792" y="0"/>
                  </a:lnTo>
                  <a:lnTo>
                    <a:pt x="72624" y="24334"/>
                  </a:lnTo>
                  <a:cubicBezTo>
                    <a:pt x="72624" y="24334"/>
                    <a:pt x="27032" y="31273"/>
                    <a:pt x="25890" y="31083"/>
                  </a:cubicBezTo>
                  <a:cubicBezTo>
                    <a:pt x="24747" y="30892"/>
                    <a:pt x="0" y="17110"/>
                    <a:pt x="0" y="171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2240;p37"/>
            <p:cNvSpPr/>
            <p:nvPr/>
          </p:nvSpPr>
          <p:spPr>
            <a:xfrm>
              <a:off x="3554709" y="407720"/>
              <a:ext cx="2872878" cy="3889928"/>
            </a:xfrm>
            <a:custGeom>
              <a:avLst/>
              <a:gdLst/>
              <a:ahLst/>
              <a:cxnLst/>
              <a:rect l="l" t="t" r="r" b="b"/>
              <a:pathLst>
                <a:path w="2872878" h="3889928" extrusionOk="0">
                  <a:moveTo>
                    <a:pt x="2803491" y="3881587"/>
                  </a:moveTo>
                  <a:lnTo>
                    <a:pt x="69388" y="2304837"/>
                  </a:lnTo>
                  <a:cubicBezTo>
                    <a:pt x="31315" y="2282785"/>
                    <a:pt x="0" y="2223471"/>
                    <a:pt x="0" y="2172332"/>
                  </a:cubicBezTo>
                  <a:lnTo>
                    <a:pt x="0" y="60716"/>
                  </a:lnTo>
                  <a:cubicBezTo>
                    <a:pt x="0" y="9673"/>
                    <a:pt x="31125" y="-13806"/>
                    <a:pt x="69388" y="8342"/>
                  </a:cubicBezTo>
                  <a:lnTo>
                    <a:pt x="2803491" y="1584711"/>
                  </a:lnTo>
                  <a:cubicBezTo>
                    <a:pt x="2841564" y="1606763"/>
                    <a:pt x="2872879" y="1666077"/>
                    <a:pt x="2872879" y="1717216"/>
                  </a:cubicBezTo>
                  <a:lnTo>
                    <a:pt x="2872879" y="3829212"/>
                  </a:lnTo>
                  <a:cubicBezTo>
                    <a:pt x="2872879" y="3880256"/>
                    <a:pt x="2841850" y="3903734"/>
                    <a:pt x="2803491" y="3881587"/>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2241;p37"/>
            <p:cNvSpPr/>
            <p:nvPr/>
          </p:nvSpPr>
          <p:spPr>
            <a:xfrm>
              <a:off x="3549854" y="410477"/>
              <a:ext cx="2872973" cy="3889886"/>
            </a:xfrm>
            <a:custGeom>
              <a:avLst/>
              <a:gdLst/>
              <a:ahLst/>
              <a:cxnLst/>
              <a:rect l="l" t="t" r="r" b="b"/>
              <a:pathLst>
                <a:path w="2872973" h="3889886" extrusionOk="0">
                  <a:moveTo>
                    <a:pt x="2803491" y="3881587"/>
                  </a:moveTo>
                  <a:lnTo>
                    <a:pt x="69483" y="2305217"/>
                  </a:lnTo>
                  <a:cubicBezTo>
                    <a:pt x="31410" y="2283070"/>
                    <a:pt x="0" y="2223756"/>
                    <a:pt x="0" y="2172713"/>
                  </a:cubicBezTo>
                  <a:lnTo>
                    <a:pt x="0" y="60716"/>
                  </a:lnTo>
                  <a:cubicBezTo>
                    <a:pt x="0" y="9673"/>
                    <a:pt x="31124" y="-13806"/>
                    <a:pt x="69483" y="8342"/>
                  </a:cubicBezTo>
                  <a:lnTo>
                    <a:pt x="2803491" y="1584711"/>
                  </a:lnTo>
                  <a:cubicBezTo>
                    <a:pt x="2841564" y="1606764"/>
                    <a:pt x="2872974" y="1666077"/>
                    <a:pt x="2872974" y="1717121"/>
                  </a:cubicBezTo>
                  <a:lnTo>
                    <a:pt x="2872974" y="3829212"/>
                  </a:lnTo>
                  <a:cubicBezTo>
                    <a:pt x="2872974" y="3879971"/>
                    <a:pt x="2841849" y="3903734"/>
                    <a:pt x="2803491" y="388158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2242;p37"/>
            <p:cNvSpPr/>
            <p:nvPr/>
          </p:nvSpPr>
          <p:spPr>
            <a:xfrm>
              <a:off x="3584596" y="456003"/>
              <a:ext cx="2802063" cy="3707642"/>
            </a:xfrm>
            <a:custGeom>
              <a:avLst/>
              <a:gdLst/>
              <a:ahLst/>
              <a:cxnLst/>
              <a:rect l="l" t="t" r="r" b="b"/>
              <a:pathLst>
                <a:path w="2802063" h="3707642" extrusionOk="0">
                  <a:moveTo>
                    <a:pt x="2800636" y="3707643"/>
                  </a:moveTo>
                  <a:lnTo>
                    <a:pt x="0" y="2092872"/>
                  </a:lnTo>
                  <a:lnTo>
                    <a:pt x="1428" y="23650"/>
                  </a:lnTo>
                  <a:cubicBezTo>
                    <a:pt x="1428" y="2453"/>
                    <a:pt x="16371" y="-6102"/>
                    <a:pt x="34742" y="4639"/>
                  </a:cubicBezTo>
                  <a:lnTo>
                    <a:pt x="2768750" y="1580818"/>
                  </a:lnTo>
                  <a:cubicBezTo>
                    <a:pt x="2788395" y="1593631"/>
                    <a:pt x="2800769" y="1615018"/>
                    <a:pt x="2802063" y="16384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2243;p37"/>
            <p:cNvSpPr/>
            <p:nvPr/>
          </p:nvSpPr>
          <p:spPr>
            <a:xfrm>
              <a:off x="3711283" y="669187"/>
              <a:ext cx="283071" cy="477189"/>
            </a:xfrm>
            <a:custGeom>
              <a:avLst/>
              <a:gdLst/>
              <a:ahLst/>
              <a:cxnLst/>
              <a:rect l="l" t="t" r="r" b="b"/>
              <a:pathLst>
                <a:path w="283071" h="477189" extrusionOk="0">
                  <a:moveTo>
                    <a:pt x="268604" y="475462"/>
                  </a:moveTo>
                  <a:lnTo>
                    <a:pt x="14468" y="328699"/>
                  </a:lnTo>
                  <a:cubicBezTo>
                    <a:pt x="5540" y="322277"/>
                    <a:pt x="181" y="312023"/>
                    <a:pt x="0" y="301038"/>
                  </a:cubicBezTo>
                  <a:lnTo>
                    <a:pt x="0" y="12646"/>
                  </a:lnTo>
                  <a:cubicBezTo>
                    <a:pt x="0" y="2000"/>
                    <a:pt x="6472" y="-2848"/>
                    <a:pt x="14468" y="1715"/>
                  </a:cubicBezTo>
                  <a:lnTo>
                    <a:pt x="268604" y="148572"/>
                  </a:lnTo>
                  <a:cubicBezTo>
                    <a:pt x="277551" y="154933"/>
                    <a:pt x="282919" y="165172"/>
                    <a:pt x="283071" y="176138"/>
                  </a:cubicBezTo>
                  <a:lnTo>
                    <a:pt x="283071" y="464531"/>
                  </a:lnTo>
                  <a:cubicBezTo>
                    <a:pt x="283071" y="474986"/>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2244;p37"/>
            <p:cNvSpPr/>
            <p:nvPr/>
          </p:nvSpPr>
          <p:spPr>
            <a:xfrm>
              <a:off x="4063456" y="872696"/>
              <a:ext cx="283832" cy="477419"/>
            </a:xfrm>
            <a:custGeom>
              <a:avLst/>
              <a:gdLst/>
              <a:ahLst/>
              <a:cxnLst/>
              <a:rect l="l" t="t" r="r" b="b"/>
              <a:pathLst>
                <a:path w="283832" h="477419" extrusionOk="0">
                  <a:moveTo>
                    <a:pt x="269365" y="475462"/>
                  </a:moveTo>
                  <a:lnTo>
                    <a:pt x="14468" y="328509"/>
                  </a:lnTo>
                  <a:cubicBezTo>
                    <a:pt x="5540" y="322087"/>
                    <a:pt x="181" y="311833"/>
                    <a:pt x="0" y="300848"/>
                  </a:cubicBezTo>
                  <a:lnTo>
                    <a:pt x="0" y="12646"/>
                  </a:lnTo>
                  <a:cubicBezTo>
                    <a:pt x="0" y="2000"/>
                    <a:pt x="6472" y="-2848"/>
                    <a:pt x="14468" y="1715"/>
                  </a:cubicBezTo>
                  <a:lnTo>
                    <a:pt x="269080" y="148572"/>
                  </a:lnTo>
                  <a:cubicBezTo>
                    <a:pt x="278217" y="154931"/>
                    <a:pt x="283709" y="165305"/>
                    <a:pt x="283833" y="176423"/>
                  </a:cubicBezTo>
                  <a:lnTo>
                    <a:pt x="283833" y="464531"/>
                  </a:lnTo>
                  <a:cubicBezTo>
                    <a:pt x="283833" y="475177"/>
                    <a:pt x="277360" y="480595"/>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2245;p37"/>
            <p:cNvSpPr/>
            <p:nvPr/>
          </p:nvSpPr>
          <p:spPr>
            <a:xfrm>
              <a:off x="4408015" y="1071223"/>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993"/>
                  </a:lnTo>
                  <a:cubicBezTo>
                    <a:pt x="278503" y="155354"/>
                    <a:pt x="283871" y="165592"/>
                    <a:pt x="284023" y="176559"/>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2246;p37"/>
            <p:cNvSpPr/>
            <p:nvPr/>
          </p:nvSpPr>
          <p:spPr>
            <a:xfrm>
              <a:off x="3711283" y="1076206"/>
              <a:ext cx="283071" cy="477216"/>
            </a:xfrm>
            <a:custGeom>
              <a:avLst/>
              <a:gdLst/>
              <a:ahLst/>
              <a:cxnLst/>
              <a:rect l="l" t="t" r="r" b="b"/>
              <a:pathLst>
                <a:path w="283071" h="477216" extrusionOk="0">
                  <a:moveTo>
                    <a:pt x="268604" y="475462"/>
                  </a:moveTo>
                  <a:lnTo>
                    <a:pt x="14468" y="328699"/>
                  </a:lnTo>
                  <a:cubicBezTo>
                    <a:pt x="5540" y="322273"/>
                    <a:pt x="181" y="312027"/>
                    <a:pt x="0" y="301038"/>
                  </a:cubicBezTo>
                  <a:lnTo>
                    <a:pt x="0" y="12646"/>
                  </a:lnTo>
                  <a:cubicBezTo>
                    <a:pt x="0" y="2000"/>
                    <a:pt x="6472" y="-2848"/>
                    <a:pt x="14468" y="1715"/>
                  </a:cubicBezTo>
                  <a:lnTo>
                    <a:pt x="268604" y="148477"/>
                  </a:lnTo>
                  <a:cubicBezTo>
                    <a:pt x="277532" y="154899"/>
                    <a:pt x="282891" y="165154"/>
                    <a:pt x="283071" y="176138"/>
                  </a:cubicBezTo>
                  <a:lnTo>
                    <a:pt x="283071" y="464531"/>
                  </a:lnTo>
                  <a:cubicBezTo>
                    <a:pt x="283071" y="475177"/>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2247;p37"/>
            <p:cNvSpPr/>
            <p:nvPr/>
          </p:nvSpPr>
          <p:spPr>
            <a:xfrm>
              <a:off x="4063456" y="1279716"/>
              <a:ext cx="283556" cy="477216"/>
            </a:xfrm>
            <a:custGeom>
              <a:avLst/>
              <a:gdLst/>
              <a:ahLst/>
              <a:cxnLst/>
              <a:rect l="l" t="t" r="r" b="b"/>
              <a:pathLst>
                <a:path w="283556" h="477216" extrusionOk="0">
                  <a:moveTo>
                    <a:pt x="269365" y="475462"/>
                  </a:moveTo>
                  <a:lnTo>
                    <a:pt x="14468" y="328699"/>
                  </a:lnTo>
                  <a:cubicBezTo>
                    <a:pt x="5540" y="322273"/>
                    <a:pt x="181" y="312027"/>
                    <a:pt x="0" y="301038"/>
                  </a:cubicBezTo>
                  <a:lnTo>
                    <a:pt x="0" y="12646"/>
                  </a:lnTo>
                  <a:cubicBezTo>
                    <a:pt x="0" y="2000"/>
                    <a:pt x="6472" y="-2848"/>
                    <a:pt x="14468" y="1715"/>
                  </a:cubicBezTo>
                  <a:lnTo>
                    <a:pt x="269080" y="148477"/>
                  </a:lnTo>
                  <a:cubicBezTo>
                    <a:pt x="278008" y="154903"/>
                    <a:pt x="283366" y="165150"/>
                    <a:pt x="283547" y="176138"/>
                  </a:cubicBezTo>
                  <a:lnTo>
                    <a:pt x="283547" y="464531"/>
                  </a:lnTo>
                  <a:cubicBezTo>
                    <a:pt x="283833" y="475177"/>
                    <a:pt x="277360" y="480119"/>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2248;p37"/>
            <p:cNvSpPr/>
            <p:nvPr/>
          </p:nvSpPr>
          <p:spPr>
            <a:xfrm>
              <a:off x="4098484" y="1260570"/>
              <a:ext cx="283570" cy="477216"/>
            </a:xfrm>
            <a:custGeom>
              <a:avLst/>
              <a:gdLst/>
              <a:ahLst/>
              <a:cxnLst/>
              <a:rect l="l" t="t" r="r" b="b"/>
              <a:pathLst>
                <a:path w="283570" h="477216" extrusionOk="0">
                  <a:moveTo>
                    <a:pt x="269079" y="475502"/>
                  </a:moveTo>
                  <a:lnTo>
                    <a:pt x="14468" y="328644"/>
                  </a:lnTo>
                  <a:cubicBezTo>
                    <a:pt x="5521" y="322285"/>
                    <a:pt x="152" y="312048"/>
                    <a:pt x="0" y="301079"/>
                  </a:cubicBezTo>
                  <a:lnTo>
                    <a:pt x="0" y="12686"/>
                  </a:lnTo>
                  <a:cubicBezTo>
                    <a:pt x="0" y="2040"/>
                    <a:pt x="6472" y="-2903"/>
                    <a:pt x="14468" y="1755"/>
                  </a:cubicBezTo>
                  <a:lnTo>
                    <a:pt x="269079" y="148518"/>
                  </a:lnTo>
                  <a:cubicBezTo>
                    <a:pt x="278008" y="154943"/>
                    <a:pt x="283366" y="165190"/>
                    <a:pt x="283547" y="176178"/>
                  </a:cubicBezTo>
                  <a:lnTo>
                    <a:pt x="283547" y="464571"/>
                  </a:lnTo>
                  <a:cubicBezTo>
                    <a:pt x="284023" y="475217"/>
                    <a:pt x="277075" y="480065"/>
                    <a:pt x="269079" y="4755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2249;p37"/>
            <p:cNvSpPr/>
            <p:nvPr/>
          </p:nvSpPr>
          <p:spPr>
            <a:xfrm>
              <a:off x="4408015" y="1478241"/>
              <a:ext cx="284023" cy="477161"/>
            </a:xfrm>
            <a:custGeom>
              <a:avLst/>
              <a:gdLst/>
              <a:ahLst/>
              <a:cxnLst/>
              <a:rect l="l" t="t" r="r" b="b"/>
              <a:pathLst>
                <a:path w="284023" h="477161" extrusionOk="0">
                  <a:moveTo>
                    <a:pt x="269556" y="475409"/>
                  </a:moveTo>
                  <a:lnTo>
                    <a:pt x="14468" y="328646"/>
                  </a:lnTo>
                  <a:cubicBezTo>
                    <a:pt x="5521" y="322287"/>
                    <a:pt x="152" y="312050"/>
                    <a:pt x="0" y="301080"/>
                  </a:cubicBezTo>
                  <a:lnTo>
                    <a:pt x="0" y="12593"/>
                  </a:lnTo>
                  <a:cubicBezTo>
                    <a:pt x="0" y="2042"/>
                    <a:pt x="6472" y="-2901"/>
                    <a:pt x="14468" y="1757"/>
                  </a:cubicBezTo>
                  <a:lnTo>
                    <a:pt x="269556" y="148519"/>
                  </a:lnTo>
                  <a:cubicBezTo>
                    <a:pt x="278503" y="154878"/>
                    <a:pt x="283871" y="165116"/>
                    <a:pt x="284023" y="176085"/>
                  </a:cubicBezTo>
                  <a:lnTo>
                    <a:pt x="284023" y="464382"/>
                  </a:lnTo>
                  <a:cubicBezTo>
                    <a:pt x="283547" y="475124"/>
                    <a:pt x="277075" y="480066"/>
                    <a:pt x="269556"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2250;p37"/>
            <p:cNvSpPr/>
            <p:nvPr/>
          </p:nvSpPr>
          <p:spPr>
            <a:xfrm>
              <a:off x="3711283" y="1491834"/>
              <a:ext cx="283071" cy="477165"/>
            </a:xfrm>
            <a:custGeom>
              <a:avLst/>
              <a:gdLst/>
              <a:ahLst/>
              <a:cxnLst/>
              <a:rect l="l" t="t" r="r" b="b"/>
              <a:pathLst>
                <a:path w="283071" h="477165" extrusionOk="0">
                  <a:moveTo>
                    <a:pt x="268604" y="475409"/>
                  </a:moveTo>
                  <a:lnTo>
                    <a:pt x="14468" y="328646"/>
                  </a:lnTo>
                  <a:cubicBezTo>
                    <a:pt x="5521" y="322287"/>
                    <a:pt x="152" y="312050"/>
                    <a:pt x="0" y="301080"/>
                  </a:cubicBezTo>
                  <a:lnTo>
                    <a:pt x="0" y="12593"/>
                  </a:lnTo>
                  <a:cubicBezTo>
                    <a:pt x="0" y="2042"/>
                    <a:pt x="6472" y="-2901"/>
                    <a:pt x="14468" y="1757"/>
                  </a:cubicBezTo>
                  <a:lnTo>
                    <a:pt x="268604" y="148519"/>
                  </a:lnTo>
                  <a:cubicBezTo>
                    <a:pt x="277551" y="154878"/>
                    <a:pt x="282919" y="165116"/>
                    <a:pt x="283071" y="176085"/>
                  </a:cubicBezTo>
                  <a:lnTo>
                    <a:pt x="283071" y="464573"/>
                  </a:lnTo>
                  <a:cubicBezTo>
                    <a:pt x="283071" y="475123"/>
                    <a:pt x="276599" y="480066"/>
                    <a:pt x="268604"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2251;p37"/>
            <p:cNvSpPr/>
            <p:nvPr/>
          </p:nvSpPr>
          <p:spPr>
            <a:xfrm>
              <a:off x="3711283" y="1946286"/>
              <a:ext cx="980755" cy="657383"/>
            </a:xfrm>
            <a:custGeom>
              <a:avLst/>
              <a:gdLst/>
              <a:ahLst/>
              <a:cxnLst/>
              <a:rect l="l" t="t" r="r" b="b"/>
              <a:pathLst>
                <a:path w="980755" h="657383" extrusionOk="0">
                  <a:moveTo>
                    <a:pt x="966288" y="655629"/>
                  </a:moveTo>
                  <a:lnTo>
                    <a:pt x="14468" y="106884"/>
                  </a:lnTo>
                  <a:cubicBezTo>
                    <a:pt x="5540" y="100458"/>
                    <a:pt x="181" y="90212"/>
                    <a:pt x="0" y="79224"/>
                  </a:cubicBezTo>
                  <a:lnTo>
                    <a:pt x="0" y="12686"/>
                  </a:lnTo>
                  <a:cubicBezTo>
                    <a:pt x="0" y="2040"/>
                    <a:pt x="6472" y="-2903"/>
                    <a:pt x="14468" y="1755"/>
                  </a:cubicBezTo>
                  <a:lnTo>
                    <a:pt x="966288" y="550594"/>
                  </a:lnTo>
                  <a:cubicBezTo>
                    <a:pt x="975235" y="556954"/>
                    <a:pt x="980603" y="567191"/>
                    <a:pt x="980755" y="578160"/>
                  </a:cubicBezTo>
                  <a:lnTo>
                    <a:pt x="980755" y="644698"/>
                  </a:lnTo>
                  <a:cubicBezTo>
                    <a:pt x="980280" y="655344"/>
                    <a:pt x="973807" y="660286"/>
                    <a:pt x="966288" y="6556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2252;p37"/>
            <p:cNvSpPr/>
            <p:nvPr/>
          </p:nvSpPr>
          <p:spPr>
            <a:xfrm>
              <a:off x="3715090" y="2139055"/>
              <a:ext cx="732044" cy="480371"/>
            </a:xfrm>
            <a:custGeom>
              <a:avLst/>
              <a:gdLst/>
              <a:ahLst/>
              <a:cxnLst/>
              <a:rect l="l" t="t" r="r" b="b"/>
              <a:pathLst>
                <a:path w="732044" h="480371" extrusionOk="0">
                  <a:moveTo>
                    <a:pt x="717577" y="478449"/>
                  </a:moveTo>
                  <a:lnTo>
                    <a:pt x="14468" y="73425"/>
                  </a:lnTo>
                  <a:cubicBezTo>
                    <a:pt x="5521" y="67066"/>
                    <a:pt x="152" y="56829"/>
                    <a:pt x="0" y="45860"/>
                  </a:cubicBezTo>
                  <a:lnTo>
                    <a:pt x="0" y="12686"/>
                  </a:lnTo>
                  <a:cubicBezTo>
                    <a:pt x="0" y="2040"/>
                    <a:pt x="6472" y="-2903"/>
                    <a:pt x="14468" y="1755"/>
                  </a:cubicBezTo>
                  <a:lnTo>
                    <a:pt x="717577" y="407064"/>
                  </a:lnTo>
                  <a:cubicBezTo>
                    <a:pt x="726505" y="413489"/>
                    <a:pt x="731864" y="423736"/>
                    <a:pt x="732045" y="434724"/>
                  </a:cubicBezTo>
                  <a:lnTo>
                    <a:pt x="732045" y="467708"/>
                  </a:lnTo>
                  <a:cubicBezTo>
                    <a:pt x="732045" y="478449"/>
                    <a:pt x="725572" y="483392"/>
                    <a:pt x="717577" y="47844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2253;p37"/>
            <p:cNvSpPr/>
            <p:nvPr/>
          </p:nvSpPr>
          <p:spPr>
            <a:xfrm>
              <a:off x="3715090" y="2264376"/>
              <a:ext cx="732044" cy="480312"/>
            </a:xfrm>
            <a:custGeom>
              <a:avLst/>
              <a:gdLst/>
              <a:ahLst/>
              <a:cxnLst/>
              <a:rect l="l" t="t" r="r" b="b"/>
              <a:pathLst>
                <a:path w="732044" h="480312" extrusionOk="0">
                  <a:moveTo>
                    <a:pt x="717577" y="478598"/>
                  </a:moveTo>
                  <a:lnTo>
                    <a:pt x="14468" y="73195"/>
                  </a:lnTo>
                  <a:cubicBezTo>
                    <a:pt x="5521" y="66836"/>
                    <a:pt x="152" y="56599"/>
                    <a:pt x="0" y="45629"/>
                  </a:cubicBezTo>
                  <a:lnTo>
                    <a:pt x="0" y="12646"/>
                  </a:lnTo>
                  <a:cubicBezTo>
                    <a:pt x="0" y="2000"/>
                    <a:pt x="6472" y="-2848"/>
                    <a:pt x="14468" y="1715"/>
                  </a:cubicBezTo>
                  <a:lnTo>
                    <a:pt x="717577" y="407023"/>
                  </a:lnTo>
                  <a:cubicBezTo>
                    <a:pt x="726505" y="413449"/>
                    <a:pt x="731864" y="423696"/>
                    <a:pt x="732045" y="434684"/>
                  </a:cubicBezTo>
                  <a:lnTo>
                    <a:pt x="732045" y="467667"/>
                  </a:lnTo>
                  <a:cubicBezTo>
                    <a:pt x="732045" y="478313"/>
                    <a:pt x="725572" y="483161"/>
                    <a:pt x="717577" y="4785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2254;p37"/>
            <p:cNvSpPr/>
            <p:nvPr/>
          </p:nvSpPr>
          <p:spPr>
            <a:xfrm>
              <a:off x="3715090" y="2389467"/>
              <a:ext cx="599361" cy="403889"/>
            </a:xfrm>
            <a:custGeom>
              <a:avLst/>
              <a:gdLst/>
              <a:ahLst/>
              <a:cxnLst/>
              <a:rect l="l" t="t" r="r" b="b"/>
              <a:pathLst>
                <a:path w="599361" h="403889" extrusionOk="0">
                  <a:moveTo>
                    <a:pt x="584893" y="402175"/>
                  </a:moveTo>
                  <a:lnTo>
                    <a:pt x="14468" y="73195"/>
                  </a:lnTo>
                  <a:cubicBezTo>
                    <a:pt x="5521" y="66836"/>
                    <a:pt x="152" y="56599"/>
                    <a:pt x="0" y="45629"/>
                  </a:cubicBezTo>
                  <a:lnTo>
                    <a:pt x="0" y="12646"/>
                  </a:lnTo>
                  <a:cubicBezTo>
                    <a:pt x="0" y="2000"/>
                    <a:pt x="6472" y="-2848"/>
                    <a:pt x="14468" y="1715"/>
                  </a:cubicBezTo>
                  <a:lnTo>
                    <a:pt x="584893" y="330600"/>
                  </a:lnTo>
                  <a:cubicBezTo>
                    <a:pt x="593822" y="337026"/>
                    <a:pt x="599180" y="347272"/>
                    <a:pt x="599361" y="358261"/>
                  </a:cubicBezTo>
                  <a:lnTo>
                    <a:pt x="599361" y="391244"/>
                  </a:lnTo>
                  <a:cubicBezTo>
                    <a:pt x="599361" y="401890"/>
                    <a:pt x="592889" y="406738"/>
                    <a:pt x="584893" y="4021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2255;p37"/>
            <p:cNvSpPr/>
            <p:nvPr/>
          </p:nvSpPr>
          <p:spPr>
            <a:xfrm>
              <a:off x="4855752" y="2612272"/>
              <a:ext cx="1403078" cy="900663"/>
            </a:xfrm>
            <a:custGeom>
              <a:avLst/>
              <a:gdLst/>
              <a:ahLst/>
              <a:cxnLst/>
              <a:rect l="l" t="t" r="r" b="b"/>
              <a:pathLst>
                <a:path w="1403078" h="900663" extrusionOk="0">
                  <a:moveTo>
                    <a:pt x="1388610" y="898735"/>
                  </a:moveTo>
                  <a:lnTo>
                    <a:pt x="14468" y="106749"/>
                  </a:lnTo>
                  <a:cubicBezTo>
                    <a:pt x="5520" y="100390"/>
                    <a:pt x="152" y="90152"/>
                    <a:pt x="0" y="79183"/>
                  </a:cubicBezTo>
                  <a:lnTo>
                    <a:pt x="0" y="12646"/>
                  </a:lnTo>
                  <a:cubicBezTo>
                    <a:pt x="0" y="2000"/>
                    <a:pt x="6472" y="-2848"/>
                    <a:pt x="14468" y="1715"/>
                  </a:cubicBezTo>
                  <a:lnTo>
                    <a:pt x="1388610" y="794177"/>
                  </a:lnTo>
                  <a:cubicBezTo>
                    <a:pt x="1397557" y="800536"/>
                    <a:pt x="1402926" y="810773"/>
                    <a:pt x="1403078" y="821742"/>
                  </a:cubicBezTo>
                  <a:lnTo>
                    <a:pt x="1403078" y="888280"/>
                  </a:lnTo>
                  <a:cubicBezTo>
                    <a:pt x="1403078" y="898735"/>
                    <a:pt x="1396606" y="903678"/>
                    <a:pt x="1388610" y="89873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2256;p37"/>
            <p:cNvSpPr/>
            <p:nvPr/>
          </p:nvSpPr>
          <p:spPr>
            <a:xfrm>
              <a:off x="4860130" y="2805136"/>
              <a:ext cx="1263255" cy="786670"/>
            </a:xfrm>
            <a:custGeom>
              <a:avLst/>
              <a:gdLst/>
              <a:ahLst/>
              <a:cxnLst/>
              <a:rect l="l" t="t" r="r" b="b"/>
              <a:pathLst>
                <a:path w="1263255" h="786670" extrusionOk="0">
                  <a:moveTo>
                    <a:pt x="1248788" y="784956"/>
                  </a:moveTo>
                  <a:lnTo>
                    <a:pt x="14468" y="73195"/>
                  </a:lnTo>
                  <a:cubicBezTo>
                    <a:pt x="5521" y="66836"/>
                    <a:pt x="152" y="56599"/>
                    <a:pt x="0" y="45629"/>
                  </a:cubicBezTo>
                  <a:lnTo>
                    <a:pt x="0" y="12646"/>
                  </a:lnTo>
                  <a:cubicBezTo>
                    <a:pt x="0" y="2000"/>
                    <a:pt x="6472" y="-2848"/>
                    <a:pt x="14468" y="1715"/>
                  </a:cubicBezTo>
                  <a:lnTo>
                    <a:pt x="1248788" y="713381"/>
                  </a:lnTo>
                  <a:cubicBezTo>
                    <a:pt x="1257716" y="719807"/>
                    <a:pt x="1263075" y="730053"/>
                    <a:pt x="1263256" y="741042"/>
                  </a:cubicBezTo>
                  <a:lnTo>
                    <a:pt x="1263256" y="774025"/>
                  </a:lnTo>
                  <a:cubicBezTo>
                    <a:pt x="1263256" y="784671"/>
                    <a:pt x="1256783" y="78951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2257;p37"/>
            <p:cNvSpPr/>
            <p:nvPr/>
          </p:nvSpPr>
          <p:spPr>
            <a:xfrm>
              <a:off x="4860130" y="2930227"/>
              <a:ext cx="1263255" cy="786839"/>
            </a:xfrm>
            <a:custGeom>
              <a:avLst/>
              <a:gdLst/>
              <a:ahLst/>
              <a:cxnLst/>
              <a:rect l="l" t="t" r="r" b="b"/>
              <a:pathLst>
                <a:path w="1263255" h="786839" extrusionOk="0">
                  <a:moveTo>
                    <a:pt x="1248788" y="784956"/>
                  </a:moveTo>
                  <a:lnTo>
                    <a:pt x="14468" y="73290"/>
                  </a:lnTo>
                  <a:cubicBezTo>
                    <a:pt x="5540" y="66864"/>
                    <a:pt x="181" y="56617"/>
                    <a:pt x="0" y="45629"/>
                  </a:cubicBezTo>
                  <a:lnTo>
                    <a:pt x="0" y="12646"/>
                  </a:lnTo>
                  <a:cubicBezTo>
                    <a:pt x="0" y="2000"/>
                    <a:pt x="6472" y="-2848"/>
                    <a:pt x="14468" y="1714"/>
                  </a:cubicBezTo>
                  <a:lnTo>
                    <a:pt x="1248788" y="713856"/>
                  </a:lnTo>
                  <a:cubicBezTo>
                    <a:pt x="1257735" y="720215"/>
                    <a:pt x="1263104" y="730453"/>
                    <a:pt x="1263256" y="741422"/>
                  </a:cubicBezTo>
                  <a:lnTo>
                    <a:pt x="1263256" y="774405"/>
                  </a:lnTo>
                  <a:cubicBezTo>
                    <a:pt x="1263256" y="784671"/>
                    <a:pt x="1256783" y="78989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2258;p37"/>
            <p:cNvSpPr/>
            <p:nvPr/>
          </p:nvSpPr>
          <p:spPr>
            <a:xfrm>
              <a:off x="4860130" y="3055222"/>
              <a:ext cx="1034438" cy="654829"/>
            </a:xfrm>
            <a:custGeom>
              <a:avLst/>
              <a:gdLst/>
              <a:ahLst/>
              <a:cxnLst/>
              <a:rect l="l" t="t" r="r" b="b"/>
              <a:pathLst>
                <a:path w="1034438" h="654829" extrusionOk="0">
                  <a:moveTo>
                    <a:pt x="1019971" y="653117"/>
                  </a:moveTo>
                  <a:lnTo>
                    <a:pt x="14468" y="73290"/>
                  </a:lnTo>
                  <a:cubicBezTo>
                    <a:pt x="5540" y="66864"/>
                    <a:pt x="181" y="56618"/>
                    <a:pt x="0" y="45629"/>
                  </a:cubicBezTo>
                  <a:lnTo>
                    <a:pt x="0" y="12646"/>
                  </a:lnTo>
                  <a:cubicBezTo>
                    <a:pt x="0" y="2000"/>
                    <a:pt x="6472" y="-2848"/>
                    <a:pt x="14468" y="1715"/>
                  </a:cubicBezTo>
                  <a:lnTo>
                    <a:pt x="1019971" y="581542"/>
                  </a:lnTo>
                  <a:cubicBezTo>
                    <a:pt x="1028880" y="587929"/>
                    <a:pt x="1034248" y="598157"/>
                    <a:pt x="1034438" y="609107"/>
                  </a:cubicBezTo>
                  <a:lnTo>
                    <a:pt x="1034438" y="642091"/>
                  </a:lnTo>
                  <a:cubicBezTo>
                    <a:pt x="1034438" y="652832"/>
                    <a:pt x="1027871" y="657679"/>
                    <a:pt x="1019971" y="6531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2259;p37"/>
            <p:cNvSpPr/>
            <p:nvPr/>
          </p:nvSpPr>
          <p:spPr>
            <a:xfrm>
              <a:off x="4063456" y="1695343"/>
              <a:ext cx="283556" cy="477207"/>
            </a:xfrm>
            <a:custGeom>
              <a:avLst/>
              <a:gdLst/>
              <a:ahLst/>
              <a:cxnLst/>
              <a:rect l="l" t="t" r="r" b="b"/>
              <a:pathLst>
                <a:path w="283556" h="477207" extrusionOk="0">
                  <a:moveTo>
                    <a:pt x="269365" y="475409"/>
                  </a:moveTo>
                  <a:lnTo>
                    <a:pt x="14468" y="328646"/>
                  </a:lnTo>
                  <a:cubicBezTo>
                    <a:pt x="5521" y="322287"/>
                    <a:pt x="152" y="312050"/>
                    <a:pt x="0" y="301080"/>
                  </a:cubicBezTo>
                  <a:lnTo>
                    <a:pt x="0" y="12593"/>
                  </a:lnTo>
                  <a:cubicBezTo>
                    <a:pt x="0" y="2042"/>
                    <a:pt x="6472" y="-2901"/>
                    <a:pt x="14468" y="1757"/>
                  </a:cubicBezTo>
                  <a:lnTo>
                    <a:pt x="269080" y="148519"/>
                  </a:lnTo>
                  <a:cubicBezTo>
                    <a:pt x="278027" y="154878"/>
                    <a:pt x="283395" y="165116"/>
                    <a:pt x="283547" y="176085"/>
                  </a:cubicBezTo>
                  <a:lnTo>
                    <a:pt x="283547" y="464573"/>
                  </a:lnTo>
                  <a:cubicBezTo>
                    <a:pt x="283833" y="475409"/>
                    <a:pt x="277360" y="480066"/>
                    <a:pt x="269365"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2260;p37"/>
            <p:cNvSpPr/>
            <p:nvPr/>
          </p:nvSpPr>
          <p:spPr>
            <a:xfrm>
              <a:off x="4408015" y="1893817"/>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518"/>
                  </a:lnTo>
                  <a:cubicBezTo>
                    <a:pt x="278484" y="154943"/>
                    <a:pt x="283842" y="165190"/>
                    <a:pt x="284023" y="176178"/>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2261;p37"/>
            <p:cNvSpPr/>
            <p:nvPr/>
          </p:nvSpPr>
          <p:spPr>
            <a:xfrm>
              <a:off x="4855752" y="1988490"/>
              <a:ext cx="1403078" cy="1286379"/>
            </a:xfrm>
            <a:custGeom>
              <a:avLst/>
              <a:gdLst/>
              <a:ahLst/>
              <a:cxnLst/>
              <a:rect l="l" t="t" r="r" b="b"/>
              <a:pathLst>
                <a:path w="1403078" h="1286379" extrusionOk="0">
                  <a:moveTo>
                    <a:pt x="1388610" y="1284884"/>
                  </a:moveTo>
                  <a:lnTo>
                    <a:pt x="14468" y="492137"/>
                  </a:lnTo>
                  <a:cubicBezTo>
                    <a:pt x="5520" y="485777"/>
                    <a:pt x="152" y="475540"/>
                    <a:pt x="0" y="464571"/>
                  </a:cubicBezTo>
                  <a:lnTo>
                    <a:pt x="0" y="12686"/>
                  </a:lnTo>
                  <a:cubicBezTo>
                    <a:pt x="0" y="2040"/>
                    <a:pt x="6472" y="-2903"/>
                    <a:pt x="14468" y="1755"/>
                  </a:cubicBezTo>
                  <a:lnTo>
                    <a:pt x="1388610" y="794027"/>
                  </a:lnTo>
                  <a:cubicBezTo>
                    <a:pt x="1397539" y="800452"/>
                    <a:pt x="1402897" y="810699"/>
                    <a:pt x="1403078" y="821687"/>
                  </a:cubicBezTo>
                  <a:lnTo>
                    <a:pt x="1403078" y="1273572"/>
                  </a:lnTo>
                  <a:cubicBezTo>
                    <a:pt x="1403078" y="1284218"/>
                    <a:pt x="1396606" y="1289066"/>
                    <a:pt x="1388610" y="1284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2262;p37"/>
            <p:cNvSpPr/>
            <p:nvPr/>
          </p:nvSpPr>
          <p:spPr>
            <a:xfrm>
              <a:off x="4846614" y="1414848"/>
              <a:ext cx="423274" cy="545612"/>
            </a:xfrm>
            <a:custGeom>
              <a:avLst/>
              <a:gdLst/>
              <a:ahLst/>
              <a:cxnLst/>
              <a:rect l="l" t="t" r="r" b="b"/>
              <a:pathLst>
                <a:path w="423274" h="545612" extrusionOk="0">
                  <a:moveTo>
                    <a:pt x="211685" y="516844"/>
                  </a:moveTo>
                  <a:cubicBezTo>
                    <a:pt x="94991" y="449546"/>
                    <a:pt x="0" y="285389"/>
                    <a:pt x="0" y="150793"/>
                  </a:cubicBezTo>
                  <a:cubicBezTo>
                    <a:pt x="0" y="16197"/>
                    <a:pt x="95182" y="-38459"/>
                    <a:pt x="211685" y="28744"/>
                  </a:cubicBezTo>
                  <a:cubicBezTo>
                    <a:pt x="328187" y="95947"/>
                    <a:pt x="423274" y="260295"/>
                    <a:pt x="423274" y="394795"/>
                  </a:cubicBezTo>
                  <a:cubicBezTo>
                    <a:pt x="423274" y="529296"/>
                    <a:pt x="328283" y="584142"/>
                    <a:pt x="211685" y="516844"/>
                  </a:cubicBezTo>
                  <a:close/>
                  <a:moveTo>
                    <a:pt x="211685" y="99274"/>
                  </a:moveTo>
                  <a:cubicBezTo>
                    <a:pt x="128686" y="51747"/>
                    <a:pt x="61202" y="90434"/>
                    <a:pt x="61202" y="186058"/>
                  </a:cubicBezTo>
                  <a:cubicBezTo>
                    <a:pt x="61202" y="281682"/>
                    <a:pt x="128686" y="398502"/>
                    <a:pt x="211685" y="446314"/>
                  </a:cubicBezTo>
                  <a:cubicBezTo>
                    <a:pt x="294683" y="494126"/>
                    <a:pt x="362167" y="455249"/>
                    <a:pt x="362167" y="359531"/>
                  </a:cubicBezTo>
                  <a:cubicBezTo>
                    <a:pt x="362167" y="263811"/>
                    <a:pt x="294493" y="147561"/>
                    <a:pt x="211685" y="992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2263;p37"/>
            <p:cNvSpPr/>
            <p:nvPr/>
          </p:nvSpPr>
          <p:spPr>
            <a:xfrm>
              <a:off x="4846614" y="1414848"/>
              <a:ext cx="423274" cy="545629"/>
            </a:xfrm>
            <a:custGeom>
              <a:avLst/>
              <a:gdLst/>
              <a:ahLst/>
              <a:cxnLst/>
              <a:rect l="l" t="t" r="r" b="b"/>
              <a:pathLst>
                <a:path w="423274" h="545629" extrusionOk="0">
                  <a:moveTo>
                    <a:pt x="211685" y="516844"/>
                  </a:moveTo>
                  <a:cubicBezTo>
                    <a:pt x="94991" y="449546"/>
                    <a:pt x="0" y="285389"/>
                    <a:pt x="0" y="150793"/>
                  </a:cubicBezTo>
                  <a:cubicBezTo>
                    <a:pt x="0" y="16197"/>
                    <a:pt x="95182" y="-38459"/>
                    <a:pt x="211685" y="28744"/>
                  </a:cubicBezTo>
                  <a:lnTo>
                    <a:pt x="211685" y="99274"/>
                  </a:lnTo>
                  <a:cubicBezTo>
                    <a:pt x="128686" y="51747"/>
                    <a:pt x="61202" y="90434"/>
                    <a:pt x="61202" y="186058"/>
                  </a:cubicBezTo>
                  <a:cubicBezTo>
                    <a:pt x="61202" y="281682"/>
                    <a:pt x="128686" y="398502"/>
                    <a:pt x="211685" y="446314"/>
                  </a:cubicBezTo>
                  <a:cubicBezTo>
                    <a:pt x="294683" y="494126"/>
                    <a:pt x="362167" y="455249"/>
                    <a:pt x="362167" y="359531"/>
                  </a:cubicBezTo>
                  <a:lnTo>
                    <a:pt x="423274" y="394795"/>
                  </a:lnTo>
                  <a:cubicBezTo>
                    <a:pt x="423179" y="529391"/>
                    <a:pt x="328283" y="584142"/>
                    <a:pt x="211685" y="5168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2264;p37"/>
            <p:cNvSpPr/>
            <p:nvPr/>
          </p:nvSpPr>
          <p:spPr>
            <a:xfrm>
              <a:off x="5340323" y="1699604"/>
              <a:ext cx="423179" cy="545654"/>
            </a:xfrm>
            <a:custGeom>
              <a:avLst/>
              <a:gdLst/>
              <a:ahLst/>
              <a:cxnLst/>
              <a:rect l="l" t="t" r="r" b="b"/>
              <a:pathLst>
                <a:path w="423179" h="545654" extrusionOk="0">
                  <a:moveTo>
                    <a:pt x="211589" y="516869"/>
                  </a:moveTo>
                  <a:cubicBezTo>
                    <a:pt x="94896" y="449571"/>
                    <a:pt x="0" y="285318"/>
                    <a:pt x="0" y="150817"/>
                  </a:cubicBezTo>
                  <a:cubicBezTo>
                    <a:pt x="0" y="16316"/>
                    <a:pt x="95182" y="-38529"/>
                    <a:pt x="211589" y="28769"/>
                  </a:cubicBezTo>
                  <a:cubicBezTo>
                    <a:pt x="327997" y="96066"/>
                    <a:pt x="423179" y="260224"/>
                    <a:pt x="423179" y="394820"/>
                  </a:cubicBezTo>
                  <a:cubicBezTo>
                    <a:pt x="423179" y="529416"/>
                    <a:pt x="328283" y="584167"/>
                    <a:pt x="211589" y="516869"/>
                  </a:cubicBezTo>
                  <a:close/>
                  <a:moveTo>
                    <a:pt x="211589" y="99298"/>
                  </a:moveTo>
                  <a:cubicBezTo>
                    <a:pt x="128591" y="51772"/>
                    <a:pt x="61107" y="90363"/>
                    <a:pt x="61107" y="186082"/>
                  </a:cubicBezTo>
                  <a:cubicBezTo>
                    <a:pt x="61107" y="281801"/>
                    <a:pt x="128591" y="398432"/>
                    <a:pt x="211589" y="446339"/>
                  </a:cubicBezTo>
                  <a:cubicBezTo>
                    <a:pt x="294588" y="494246"/>
                    <a:pt x="362072" y="455274"/>
                    <a:pt x="362072" y="359555"/>
                  </a:cubicBezTo>
                  <a:cubicBezTo>
                    <a:pt x="362072" y="263836"/>
                    <a:pt x="294588" y="147110"/>
                    <a:pt x="211589"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2265;p37"/>
            <p:cNvSpPr/>
            <p:nvPr/>
          </p:nvSpPr>
          <p:spPr>
            <a:xfrm>
              <a:off x="5340323" y="1699604"/>
              <a:ext cx="332185" cy="545952"/>
            </a:xfrm>
            <a:custGeom>
              <a:avLst/>
              <a:gdLst/>
              <a:ahLst/>
              <a:cxnLst/>
              <a:rect l="l" t="t" r="r" b="b"/>
              <a:pathLst>
                <a:path w="332185" h="545952" extrusionOk="0">
                  <a:moveTo>
                    <a:pt x="211589" y="516869"/>
                  </a:moveTo>
                  <a:cubicBezTo>
                    <a:pt x="94896" y="449571"/>
                    <a:pt x="0" y="285318"/>
                    <a:pt x="0" y="150817"/>
                  </a:cubicBezTo>
                  <a:cubicBezTo>
                    <a:pt x="0" y="16316"/>
                    <a:pt x="95182" y="-38529"/>
                    <a:pt x="211589" y="28769"/>
                  </a:cubicBezTo>
                  <a:lnTo>
                    <a:pt x="211589" y="99298"/>
                  </a:lnTo>
                  <a:cubicBezTo>
                    <a:pt x="128591" y="51772"/>
                    <a:pt x="61107" y="90363"/>
                    <a:pt x="61107" y="186082"/>
                  </a:cubicBezTo>
                  <a:cubicBezTo>
                    <a:pt x="61107" y="281801"/>
                    <a:pt x="128591" y="398432"/>
                    <a:pt x="211589" y="446339"/>
                  </a:cubicBezTo>
                  <a:cubicBezTo>
                    <a:pt x="242429" y="464114"/>
                    <a:pt x="272030" y="470483"/>
                    <a:pt x="297253" y="465350"/>
                  </a:cubicBezTo>
                  <a:lnTo>
                    <a:pt x="332185" y="543389"/>
                  </a:lnTo>
                  <a:cubicBezTo>
                    <a:pt x="296682" y="550898"/>
                    <a:pt x="254993" y="541868"/>
                    <a:pt x="211589" y="5168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2266;p37"/>
            <p:cNvSpPr/>
            <p:nvPr/>
          </p:nvSpPr>
          <p:spPr>
            <a:xfrm>
              <a:off x="5834032" y="1984194"/>
              <a:ext cx="423559" cy="545654"/>
            </a:xfrm>
            <a:custGeom>
              <a:avLst/>
              <a:gdLst/>
              <a:ahLst/>
              <a:cxnLst/>
              <a:rect l="l" t="t" r="r" b="b"/>
              <a:pathLst>
                <a:path w="423559" h="545654" extrusionOk="0">
                  <a:moveTo>
                    <a:pt x="211590" y="516869"/>
                  </a:moveTo>
                  <a:cubicBezTo>
                    <a:pt x="94896" y="449571"/>
                    <a:pt x="0" y="285318"/>
                    <a:pt x="0" y="150817"/>
                  </a:cubicBezTo>
                  <a:cubicBezTo>
                    <a:pt x="0" y="16317"/>
                    <a:pt x="95182" y="-38529"/>
                    <a:pt x="211590" y="28769"/>
                  </a:cubicBezTo>
                  <a:cubicBezTo>
                    <a:pt x="327997" y="96066"/>
                    <a:pt x="423560" y="260224"/>
                    <a:pt x="423560" y="394820"/>
                  </a:cubicBezTo>
                  <a:cubicBezTo>
                    <a:pt x="423560" y="529416"/>
                    <a:pt x="328378" y="584167"/>
                    <a:pt x="211590" y="516869"/>
                  </a:cubicBezTo>
                  <a:close/>
                  <a:moveTo>
                    <a:pt x="211590" y="99298"/>
                  </a:moveTo>
                  <a:cubicBezTo>
                    <a:pt x="128686" y="51772"/>
                    <a:pt x="61107" y="90363"/>
                    <a:pt x="61107" y="186082"/>
                  </a:cubicBezTo>
                  <a:cubicBezTo>
                    <a:pt x="61107" y="281801"/>
                    <a:pt x="128686" y="398432"/>
                    <a:pt x="211590" y="446339"/>
                  </a:cubicBezTo>
                  <a:cubicBezTo>
                    <a:pt x="294493" y="494246"/>
                    <a:pt x="362072" y="455274"/>
                    <a:pt x="362072" y="359555"/>
                  </a:cubicBezTo>
                  <a:cubicBezTo>
                    <a:pt x="362072" y="263836"/>
                    <a:pt x="294588" y="147110"/>
                    <a:pt x="211590"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2267;p37"/>
            <p:cNvSpPr/>
            <p:nvPr/>
          </p:nvSpPr>
          <p:spPr>
            <a:xfrm>
              <a:off x="5834032" y="1984177"/>
              <a:ext cx="211589" cy="286951"/>
            </a:xfrm>
            <a:custGeom>
              <a:avLst/>
              <a:gdLst/>
              <a:ahLst/>
              <a:cxnLst/>
              <a:rect l="l" t="t" r="r" b="b"/>
              <a:pathLst>
                <a:path w="211589" h="286951" extrusionOk="0">
                  <a:moveTo>
                    <a:pt x="27412" y="286951"/>
                  </a:moveTo>
                  <a:cubicBezTo>
                    <a:pt x="10194" y="243588"/>
                    <a:pt x="904" y="197477"/>
                    <a:pt x="0" y="150835"/>
                  </a:cubicBezTo>
                  <a:cubicBezTo>
                    <a:pt x="0" y="16239"/>
                    <a:pt x="95182" y="-38512"/>
                    <a:pt x="211590" y="28786"/>
                  </a:cubicBezTo>
                  <a:lnTo>
                    <a:pt x="211590" y="99315"/>
                  </a:lnTo>
                  <a:cubicBezTo>
                    <a:pt x="128686" y="51789"/>
                    <a:pt x="61107" y="90380"/>
                    <a:pt x="61107" y="186099"/>
                  </a:cubicBezTo>
                  <a:cubicBezTo>
                    <a:pt x="61830" y="219254"/>
                    <a:pt x="68540" y="252000"/>
                    <a:pt x="80905" y="2827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2268;p37"/>
            <p:cNvSpPr/>
            <p:nvPr/>
          </p:nvSpPr>
          <p:spPr>
            <a:xfrm>
              <a:off x="5029839" y="4705642"/>
              <a:ext cx="429841" cy="247899"/>
            </a:xfrm>
            <a:custGeom>
              <a:avLst/>
              <a:gdLst/>
              <a:ahLst/>
              <a:cxnLst/>
              <a:rect l="l" t="t" r="r" b="b"/>
              <a:pathLst>
                <a:path w="429841" h="247899" extrusionOk="0">
                  <a:moveTo>
                    <a:pt x="429842" y="123950"/>
                  </a:moveTo>
                  <a:cubicBezTo>
                    <a:pt x="429842" y="192405"/>
                    <a:pt x="333619" y="247900"/>
                    <a:pt x="214921" y="247900"/>
                  </a:cubicBezTo>
                  <a:cubicBezTo>
                    <a:pt x="96224" y="247900"/>
                    <a:pt x="0" y="192406"/>
                    <a:pt x="0" y="123950"/>
                  </a:cubicBezTo>
                  <a:cubicBezTo>
                    <a:pt x="0" y="55494"/>
                    <a:pt x="96224"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2269;p37"/>
            <p:cNvSpPr/>
            <p:nvPr/>
          </p:nvSpPr>
          <p:spPr>
            <a:xfrm>
              <a:off x="2757750" y="4754499"/>
              <a:ext cx="429841" cy="247899"/>
            </a:xfrm>
            <a:custGeom>
              <a:avLst/>
              <a:gdLst/>
              <a:ahLst/>
              <a:cxnLst/>
              <a:rect l="l" t="t" r="r" b="b"/>
              <a:pathLst>
                <a:path w="429841" h="247899" extrusionOk="0">
                  <a:moveTo>
                    <a:pt x="429842" y="123950"/>
                  </a:moveTo>
                  <a:cubicBezTo>
                    <a:pt x="429842" y="192405"/>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2270;p37"/>
            <p:cNvSpPr/>
            <p:nvPr/>
          </p:nvSpPr>
          <p:spPr>
            <a:xfrm>
              <a:off x="2012475" y="3630110"/>
              <a:ext cx="429841" cy="247899"/>
            </a:xfrm>
            <a:custGeom>
              <a:avLst/>
              <a:gdLst/>
              <a:ahLst/>
              <a:cxnLst/>
              <a:rect l="l" t="t" r="r" b="b"/>
              <a:pathLst>
                <a:path w="429841" h="247899" extrusionOk="0">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2271;p37"/>
            <p:cNvSpPr/>
            <p:nvPr/>
          </p:nvSpPr>
          <p:spPr>
            <a:xfrm>
              <a:off x="5244274" y="4799933"/>
              <a:ext cx="116580" cy="90224"/>
            </a:xfrm>
            <a:custGeom>
              <a:avLst/>
              <a:gdLst/>
              <a:ahLst/>
              <a:cxnLst/>
              <a:rect l="l" t="t" r="r" b="b"/>
              <a:pathLst>
                <a:path w="116580" h="90224" extrusionOk="0">
                  <a:moveTo>
                    <a:pt x="107376" y="2"/>
                  </a:moveTo>
                  <a:cubicBezTo>
                    <a:pt x="93384" y="11314"/>
                    <a:pt x="72729" y="953"/>
                    <a:pt x="71682" y="1998"/>
                  </a:cubicBezTo>
                  <a:cubicBezTo>
                    <a:pt x="55302" y="17235"/>
                    <a:pt x="38074" y="31550"/>
                    <a:pt x="20094" y="44868"/>
                  </a:cubicBezTo>
                  <a:cubicBezTo>
                    <a:pt x="11432" y="51711"/>
                    <a:pt x="-2179" y="60932"/>
                    <a:pt x="296" y="74049"/>
                  </a:cubicBezTo>
                  <a:cubicBezTo>
                    <a:pt x="4674" y="97622"/>
                    <a:pt x="42366" y="90398"/>
                    <a:pt x="56644" y="83554"/>
                  </a:cubicBezTo>
                  <a:cubicBezTo>
                    <a:pt x="70921" y="76711"/>
                    <a:pt x="82438" y="64544"/>
                    <a:pt x="95954" y="56084"/>
                  </a:cubicBezTo>
                  <a:cubicBezTo>
                    <a:pt x="105472" y="50095"/>
                    <a:pt x="114990" y="47054"/>
                    <a:pt x="116513" y="34887"/>
                  </a:cubicBezTo>
                  <a:cubicBezTo>
                    <a:pt x="117370" y="27187"/>
                    <a:pt x="109850" y="-283"/>
                    <a:pt x="10737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2272;p37"/>
            <p:cNvSpPr/>
            <p:nvPr/>
          </p:nvSpPr>
          <p:spPr>
            <a:xfrm>
              <a:off x="5244760" y="4829592"/>
              <a:ext cx="116051" cy="60483"/>
            </a:xfrm>
            <a:custGeom>
              <a:avLst/>
              <a:gdLst/>
              <a:ahLst/>
              <a:cxnLst/>
              <a:rect l="l" t="t" r="r" b="b"/>
              <a:pathLst>
                <a:path w="116051" h="60483" extrusionOk="0">
                  <a:moveTo>
                    <a:pt x="115837" y="0"/>
                  </a:moveTo>
                  <a:cubicBezTo>
                    <a:pt x="113933" y="11597"/>
                    <a:pt x="104605" y="14828"/>
                    <a:pt x="95087" y="20722"/>
                  </a:cubicBezTo>
                  <a:cubicBezTo>
                    <a:pt x="81381" y="29182"/>
                    <a:pt x="69388" y="41443"/>
                    <a:pt x="55110" y="48572"/>
                  </a:cubicBezTo>
                  <a:cubicBezTo>
                    <a:pt x="40833" y="55701"/>
                    <a:pt x="9233" y="61880"/>
                    <a:pt x="0" y="45055"/>
                  </a:cubicBezTo>
                  <a:cubicBezTo>
                    <a:pt x="5045" y="67773"/>
                    <a:pt x="42071" y="60644"/>
                    <a:pt x="56157" y="53515"/>
                  </a:cubicBezTo>
                  <a:cubicBezTo>
                    <a:pt x="70244" y="46386"/>
                    <a:pt x="81952" y="34505"/>
                    <a:pt x="95468" y="26045"/>
                  </a:cubicBezTo>
                  <a:cubicBezTo>
                    <a:pt x="104986" y="20056"/>
                    <a:pt x="114504" y="17015"/>
                    <a:pt x="116027" y="4848"/>
                  </a:cubicBezTo>
                  <a:cubicBezTo>
                    <a:pt x="116093" y="3232"/>
                    <a:pt x="116027" y="1606"/>
                    <a:pt x="11583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2273;p37"/>
            <p:cNvSpPr/>
            <p:nvPr/>
          </p:nvSpPr>
          <p:spPr>
            <a:xfrm>
              <a:off x="5124630" y="4754816"/>
              <a:ext cx="116569" cy="86887"/>
            </a:xfrm>
            <a:custGeom>
              <a:avLst/>
              <a:gdLst/>
              <a:ahLst/>
              <a:cxnLst/>
              <a:rect l="l" t="t" r="r" b="b"/>
              <a:pathLst>
                <a:path w="116569" h="86887" extrusionOk="0">
                  <a:moveTo>
                    <a:pt x="105663" y="63"/>
                  </a:moveTo>
                  <a:cubicBezTo>
                    <a:pt x="91671" y="11470"/>
                    <a:pt x="67590" y="-982"/>
                    <a:pt x="66162" y="63"/>
                  </a:cubicBezTo>
                  <a:cubicBezTo>
                    <a:pt x="51656" y="14825"/>
                    <a:pt x="36275" y="28693"/>
                    <a:pt x="20094" y="41602"/>
                  </a:cubicBezTo>
                  <a:cubicBezTo>
                    <a:pt x="11432" y="48446"/>
                    <a:pt x="-2179" y="57666"/>
                    <a:pt x="296" y="70783"/>
                  </a:cubicBezTo>
                  <a:cubicBezTo>
                    <a:pt x="4674" y="94261"/>
                    <a:pt x="42367" y="87037"/>
                    <a:pt x="56644" y="80288"/>
                  </a:cubicBezTo>
                  <a:cubicBezTo>
                    <a:pt x="70921" y="73540"/>
                    <a:pt x="82438" y="61278"/>
                    <a:pt x="95954" y="52818"/>
                  </a:cubicBezTo>
                  <a:cubicBezTo>
                    <a:pt x="105472" y="46830"/>
                    <a:pt x="114990" y="43313"/>
                    <a:pt x="116513" y="31621"/>
                  </a:cubicBezTo>
                  <a:cubicBezTo>
                    <a:pt x="117370" y="23922"/>
                    <a:pt x="108137" y="-222"/>
                    <a:pt x="105663" y="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2274;p37"/>
            <p:cNvSpPr/>
            <p:nvPr/>
          </p:nvSpPr>
          <p:spPr>
            <a:xfrm>
              <a:off x="5124926" y="4782825"/>
              <a:ext cx="116097" cy="60673"/>
            </a:xfrm>
            <a:custGeom>
              <a:avLst/>
              <a:gdLst/>
              <a:ahLst/>
              <a:cxnLst/>
              <a:rect l="l" t="t" r="r" b="b"/>
              <a:pathLst>
                <a:path w="116097" h="60673" extrusionOk="0">
                  <a:moveTo>
                    <a:pt x="115741" y="0"/>
                  </a:moveTo>
                  <a:cubicBezTo>
                    <a:pt x="114218" y="11407"/>
                    <a:pt x="104700" y="14828"/>
                    <a:pt x="95182" y="20912"/>
                  </a:cubicBezTo>
                  <a:cubicBezTo>
                    <a:pt x="81476" y="29372"/>
                    <a:pt x="69388" y="41634"/>
                    <a:pt x="55205" y="48858"/>
                  </a:cubicBezTo>
                  <a:cubicBezTo>
                    <a:pt x="41023" y="56082"/>
                    <a:pt x="9233" y="62070"/>
                    <a:pt x="0" y="45246"/>
                  </a:cubicBezTo>
                  <a:cubicBezTo>
                    <a:pt x="5045" y="67964"/>
                    <a:pt x="42071" y="60835"/>
                    <a:pt x="56157" y="53706"/>
                  </a:cubicBezTo>
                  <a:cubicBezTo>
                    <a:pt x="70244" y="46577"/>
                    <a:pt x="82047" y="34695"/>
                    <a:pt x="95468" y="26235"/>
                  </a:cubicBezTo>
                  <a:cubicBezTo>
                    <a:pt x="104986" y="20246"/>
                    <a:pt x="114504" y="16730"/>
                    <a:pt x="116027" y="5133"/>
                  </a:cubicBezTo>
                  <a:cubicBezTo>
                    <a:pt x="116179" y="3413"/>
                    <a:pt x="116084" y="1692"/>
                    <a:pt x="11574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2275;p37"/>
            <p:cNvSpPr/>
            <p:nvPr/>
          </p:nvSpPr>
          <p:spPr>
            <a:xfrm>
              <a:off x="5154433" y="4234936"/>
              <a:ext cx="200389" cy="574156"/>
            </a:xfrm>
            <a:custGeom>
              <a:avLst/>
              <a:gdLst/>
              <a:ahLst/>
              <a:cxnLst/>
              <a:rect l="l" t="t" r="r" b="b"/>
              <a:pathLst>
                <a:path w="200389" h="574156" extrusionOk="0">
                  <a:moveTo>
                    <a:pt x="197978" y="49713"/>
                  </a:moveTo>
                  <a:cubicBezTo>
                    <a:pt x="197312" y="70815"/>
                    <a:pt x="190745" y="162447"/>
                    <a:pt x="187794" y="211304"/>
                  </a:cubicBezTo>
                  <a:cubicBezTo>
                    <a:pt x="184843" y="260162"/>
                    <a:pt x="184177" y="319285"/>
                    <a:pt x="184177" y="319285"/>
                  </a:cubicBezTo>
                  <a:cubicBezTo>
                    <a:pt x="184177" y="319285"/>
                    <a:pt x="192553" y="354645"/>
                    <a:pt x="197978" y="396183"/>
                  </a:cubicBezTo>
                  <a:cubicBezTo>
                    <a:pt x="203404" y="437722"/>
                    <a:pt x="197978" y="568896"/>
                    <a:pt x="197978" y="568896"/>
                  </a:cubicBezTo>
                  <a:cubicBezTo>
                    <a:pt x="187080" y="575911"/>
                    <a:pt x="173088" y="575911"/>
                    <a:pt x="162190" y="568896"/>
                  </a:cubicBezTo>
                  <a:cubicBezTo>
                    <a:pt x="162190" y="568896"/>
                    <a:pt x="139822" y="464337"/>
                    <a:pt x="129448" y="416810"/>
                  </a:cubicBezTo>
                  <a:cubicBezTo>
                    <a:pt x="119073" y="369283"/>
                    <a:pt x="117359" y="342193"/>
                    <a:pt x="111934" y="312916"/>
                  </a:cubicBezTo>
                  <a:cubicBezTo>
                    <a:pt x="105462" y="277462"/>
                    <a:pt x="91375" y="111973"/>
                    <a:pt x="91375" y="111973"/>
                  </a:cubicBezTo>
                  <a:lnTo>
                    <a:pt x="85759" y="111973"/>
                  </a:lnTo>
                  <a:lnTo>
                    <a:pt x="70815" y="298753"/>
                  </a:lnTo>
                  <a:cubicBezTo>
                    <a:pt x="75479" y="312508"/>
                    <a:pt x="78668" y="326718"/>
                    <a:pt x="80334" y="341147"/>
                  </a:cubicBezTo>
                  <a:cubicBezTo>
                    <a:pt x="84426" y="371660"/>
                    <a:pt x="76050" y="524696"/>
                    <a:pt x="76050" y="524696"/>
                  </a:cubicBezTo>
                  <a:cubicBezTo>
                    <a:pt x="63896" y="531473"/>
                    <a:pt x="48952" y="530846"/>
                    <a:pt x="37406" y="523080"/>
                  </a:cubicBezTo>
                  <a:cubicBezTo>
                    <a:pt x="37406" y="523080"/>
                    <a:pt x="0" y="320331"/>
                    <a:pt x="0" y="289533"/>
                  </a:cubicBezTo>
                  <a:cubicBezTo>
                    <a:pt x="0" y="269097"/>
                    <a:pt x="3522" y="0"/>
                    <a:pt x="3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2276;p37"/>
            <p:cNvSpPr/>
            <p:nvPr/>
          </p:nvSpPr>
          <p:spPr>
            <a:xfrm>
              <a:off x="5199628" y="3876679"/>
              <a:ext cx="128464" cy="124722"/>
            </a:xfrm>
            <a:custGeom>
              <a:avLst/>
              <a:gdLst/>
              <a:ahLst/>
              <a:cxnLst/>
              <a:rect l="l" t="t" r="r" b="b"/>
              <a:pathLst>
                <a:path w="128464" h="124722" extrusionOk="0">
                  <a:moveTo>
                    <a:pt x="102147" y="0"/>
                  </a:moveTo>
                  <a:cubicBezTo>
                    <a:pt x="102147" y="0"/>
                    <a:pt x="99767" y="46006"/>
                    <a:pt x="100814" y="50093"/>
                  </a:cubicBezTo>
                  <a:cubicBezTo>
                    <a:pt x="101861" y="54181"/>
                    <a:pt x="121945" y="67678"/>
                    <a:pt x="127846" y="72431"/>
                  </a:cubicBezTo>
                  <a:cubicBezTo>
                    <a:pt x="133747" y="77183"/>
                    <a:pt x="95960" y="114445"/>
                    <a:pt x="77590" y="122904"/>
                  </a:cubicBezTo>
                  <a:cubicBezTo>
                    <a:pt x="59220" y="131364"/>
                    <a:pt x="1444" y="109122"/>
                    <a:pt x="112" y="80606"/>
                  </a:cubicBezTo>
                  <a:cubicBezTo>
                    <a:pt x="-1221" y="52089"/>
                    <a:pt x="9630" y="28136"/>
                    <a:pt x="19148" y="26900"/>
                  </a:cubicBezTo>
                  <a:cubicBezTo>
                    <a:pt x="28666" y="25665"/>
                    <a:pt x="102147" y="0"/>
                    <a:pt x="10214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2277;p37"/>
            <p:cNvSpPr/>
            <p:nvPr/>
          </p:nvSpPr>
          <p:spPr>
            <a:xfrm>
              <a:off x="4996526" y="3906336"/>
              <a:ext cx="182485" cy="357686"/>
            </a:xfrm>
            <a:custGeom>
              <a:avLst/>
              <a:gdLst/>
              <a:ahLst/>
              <a:cxnLst/>
              <a:rect l="l" t="t" r="r" b="b"/>
              <a:pathLst>
                <a:path w="182485" h="357686" extrusionOk="0">
                  <a:moveTo>
                    <a:pt x="179037" y="55702"/>
                  </a:moveTo>
                  <a:cubicBezTo>
                    <a:pt x="176277" y="35455"/>
                    <a:pt x="189697" y="16159"/>
                    <a:pt x="176752" y="0"/>
                  </a:cubicBezTo>
                  <a:cubicBezTo>
                    <a:pt x="131255" y="44485"/>
                    <a:pt x="136966" y="162352"/>
                    <a:pt x="126687" y="237634"/>
                  </a:cubicBezTo>
                  <a:cubicBezTo>
                    <a:pt x="92897" y="272899"/>
                    <a:pt x="25032" y="307594"/>
                    <a:pt x="5901" y="316243"/>
                  </a:cubicBezTo>
                  <a:cubicBezTo>
                    <a:pt x="2379" y="317764"/>
                    <a:pt x="-572" y="319475"/>
                    <a:pt x="95" y="323182"/>
                  </a:cubicBezTo>
                  <a:cubicBezTo>
                    <a:pt x="2665" y="335739"/>
                    <a:pt x="8061" y="347535"/>
                    <a:pt x="15895" y="357687"/>
                  </a:cubicBezTo>
                  <a:cubicBezTo>
                    <a:pt x="60821" y="338676"/>
                    <a:pt x="93183" y="327270"/>
                    <a:pt x="149150" y="274040"/>
                  </a:cubicBezTo>
                  <a:cubicBezTo>
                    <a:pt x="154509" y="268175"/>
                    <a:pt x="159287" y="261806"/>
                    <a:pt x="163427" y="255029"/>
                  </a:cubicBezTo>
                  <a:cubicBezTo>
                    <a:pt x="179608" y="207502"/>
                    <a:pt x="183605" y="90776"/>
                    <a:pt x="179037" y="5570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2278;p37"/>
            <p:cNvSpPr/>
            <p:nvPr/>
          </p:nvSpPr>
          <p:spPr>
            <a:xfrm>
              <a:off x="5154414" y="3894094"/>
              <a:ext cx="208226" cy="419055"/>
            </a:xfrm>
            <a:custGeom>
              <a:avLst/>
              <a:gdLst/>
              <a:ahLst/>
              <a:cxnLst/>
              <a:rect l="l" t="t" r="r" b="b"/>
              <a:pathLst>
                <a:path w="208226" h="419055" extrusionOk="0">
                  <a:moveTo>
                    <a:pt x="152500" y="40568"/>
                  </a:moveTo>
                  <a:cubicBezTo>
                    <a:pt x="152500" y="40568"/>
                    <a:pt x="119091" y="90376"/>
                    <a:pt x="72357" y="95033"/>
                  </a:cubicBezTo>
                  <a:cubicBezTo>
                    <a:pt x="57699" y="80585"/>
                    <a:pt x="56366" y="29066"/>
                    <a:pt x="76736" y="12527"/>
                  </a:cubicBezTo>
                  <a:cubicBezTo>
                    <a:pt x="76736" y="12527"/>
                    <a:pt x="57699" y="-2491"/>
                    <a:pt x="45135" y="360"/>
                  </a:cubicBezTo>
                  <a:cubicBezTo>
                    <a:pt x="31448" y="8744"/>
                    <a:pt x="21301" y="21823"/>
                    <a:pt x="16580" y="37146"/>
                  </a:cubicBezTo>
                  <a:cubicBezTo>
                    <a:pt x="4702" y="71346"/>
                    <a:pt x="-885" y="107419"/>
                    <a:pt x="114" y="143606"/>
                  </a:cubicBezTo>
                  <a:cubicBezTo>
                    <a:pt x="875" y="192463"/>
                    <a:pt x="114" y="341698"/>
                    <a:pt x="114" y="341698"/>
                  </a:cubicBezTo>
                  <a:cubicBezTo>
                    <a:pt x="114" y="341698"/>
                    <a:pt x="6681" y="373256"/>
                    <a:pt x="48942" y="396734"/>
                  </a:cubicBezTo>
                  <a:cubicBezTo>
                    <a:pt x="91203" y="420212"/>
                    <a:pt x="122423" y="422493"/>
                    <a:pt x="151073" y="415745"/>
                  </a:cubicBezTo>
                  <a:cubicBezTo>
                    <a:pt x="174678" y="410231"/>
                    <a:pt x="194190" y="401866"/>
                    <a:pt x="202376" y="384757"/>
                  </a:cubicBezTo>
                  <a:cubicBezTo>
                    <a:pt x="200282" y="350538"/>
                    <a:pt x="184957" y="261187"/>
                    <a:pt x="190668" y="218223"/>
                  </a:cubicBezTo>
                  <a:cubicBezTo>
                    <a:pt x="196379" y="175259"/>
                    <a:pt x="205517" y="143036"/>
                    <a:pt x="207801" y="108246"/>
                  </a:cubicBezTo>
                  <a:cubicBezTo>
                    <a:pt x="210086" y="73456"/>
                    <a:pt x="203233" y="74122"/>
                    <a:pt x="185814" y="61765"/>
                  </a:cubicBezTo>
                  <a:cubicBezTo>
                    <a:pt x="175239" y="53904"/>
                    <a:pt x="164103" y="46813"/>
                    <a:pt x="152500" y="4056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2279;p37"/>
            <p:cNvSpPr/>
            <p:nvPr/>
          </p:nvSpPr>
          <p:spPr>
            <a:xfrm>
              <a:off x="5194395" y="3747198"/>
              <a:ext cx="138431" cy="168252"/>
            </a:xfrm>
            <a:custGeom>
              <a:avLst/>
              <a:gdLst/>
              <a:ahLst/>
              <a:cxnLst/>
              <a:rect l="l" t="t" r="r" b="b"/>
              <a:pathLst>
                <a:path w="138431" h="168252" extrusionOk="0">
                  <a:moveTo>
                    <a:pt x="3060" y="60853"/>
                  </a:moveTo>
                  <a:lnTo>
                    <a:pt x="3060" y="60853"/>
                  </a:lnTo>
                  <a:cubicBezTo>
                    <a:pt x="8581" y="25112"/>
                    <a:pt x="34375" y="-1978"/>
                    <a:pt x="71211" y="113"/>
                  </a:cubicBezTo>
                  <a:cubicBezTo>
                    <a:pt x="110416" y="2252"/>
                    <a:pt x="140465" y="35740"/>
                    <a:pt x="138324" y="74892"/>
                  </a:cubicBezTo>
                  <a:cubicBezTo>
                    <a:pt x="138314" y="74930"/>
                    <a:pt x="138314" y="74978"/>
                    <a:pt x="138314" y="75016"/>
                  </a:cubicBezTo>
                  <a:cubicBezTo>
                    <a:pt x="137105" y="96983"/>
                    <a:pt x="125655" y="117105"/>
                    <a:pt x="107380" y="129386"/>
                  </a:cubicBezTo>
                  <a:cubicBezTo>
                    <a:pt x="106057" y="134804"/>
                    <a:pt x="104144" y="140071"/>
                    <a:pt x="101669" y="145070"/>
                  </a:cubicBezTo>
                  <a:cubicBezTo>
                    <a:pt x="88629" y="160279"/>
                    <a:pt x="49128" y="169689"/>
                    <a:pt x="37802" y="168073"/>
                  </a:cubicBezTo>
                  <a:cubicBezTo>
                    <a:pt x="23981" y="166847"/>
                    <a:pt x="12322" y="157313"/>
                    <a:pt x="8391" y="144025"/>
                  </a:cubicBezTo>
                  <a:cubicBezTo>
                    <a:pt x="-3793" y="115984"/>
                    <a:pt x="15" y="78533"/>
                    <a:pt x="3060" y="6085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2280;p37"/>
            <p:cNvSpPr/>
            <p:nvPr/>
          </p:nvSpPr>
          <p:spPr>
            <a:xfrm>
              <a:off x="5199668" y="3732408"/>
              <a:ext cx="146095" cy="144175"/>
            </a:xfrm>
            <a:custGeom>
              <a:avLst/>
              <a:gdLst/>
              <a:ahLst/>
              <a:cxnLst/>
              <a:rect l="l" t="t" r="r" b="b"/>
              <a:pathLst>
                <a:path w="146095" h="144175" extrusionOk="0">
                  <a:moveTo>
                    <a:pt x="102106" y="144176"/>
                  </a:moveTo>
                  <a:lnTo>
                    <a:pt x="102106" y="144176"/>
                  </a:lnTo>
                  <a:lnTo>
                    <a:pt x="98680" y="113093"/>
                  </a:lnTo>
                  <a:cubicBezTo>
                    <a:pt x="98680" y="113093"/>
                    <a:pt x="124189" y="47126"/>
                    <a:pt x="63939" y="59768"/>
                  </a:cubicBezTo>
                  <a:cubicBezTo>
                    <a:pt x="24152" y="68133"/>
                    <a:pt x="14158" y="71745"/>
                    <a:pt x="2070" y="45130"/>
                  </a:cubicBezTo>
                  <a:cubicBezTo>
                    <a:pt x="-10018" y="18515"/>
                    <a:pt x="32624" y="-5534"/>
                    <a:pt x="83355" y="1120"/>
                  </a:cubicBezTo>
                  <a:cubicBezTo>
                    <a:pt x="119563" y="4913"/>
                    <a:pt x="146823" y="35777"/>
                    <a:pt x="146081" y="72125"/>
                  </a:cubicBezTo>
                  <a:cubicBezTo>
                    <a:pt x="144748" y="91706"/>
                    <a:pt x="139513" y="131439"/>
                    <a:pt x="102106" y="14417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2281;p37"/>
            <p:cNvSpPr/>
            <p:nvPr/>
          </p:nvSpPr>
          <p:spPr>
            <a:xfrm>
              <a:off x="5186268" y="3976961"/>
              <a:ext cx="186859" cy="320520"/>
            </a:xfrm>
            <a:custGeom>
              <a:avLst/>
              <a:gdLst/>
              <a:ahLst/>
              <a:cxnLst/>
              <a:rect l="l" t="t" r="r" b="b"/>
              <a:pathLst>
                <a:path w="186859" h="320520" extrusionOk="0">
                  <a:moveTo>
                    <a:pt x="186131" y="4943"/>
                  </a:moveTo>
                  <a:cubicBezTo>
                    <a:pt x="168713" y="0"/>
                    <a:pt x="182039" y="4088"/>
                    <a:pt x="168713" y="0"/>
                  </a:cubicBezTo>
                  <a:cubicBezTo>
                    <a:pt x="123216" y="44485"/>
                    <a:pt x="128832" y="120813"/>
                    <a:pt x="118552" y="196286"/>
                  </a:cubicBezTo>
                  <a:cubicBezTo>
                    <a:pt x="93424" y="237729"/>
                    <a:pt x="241" y="293906"/>
                    <a:pt x="241" y="293906"/>
                  </a:cubicBezTo>
                  <a:cubicBezTo>
                    <a:pt x="-901" y="301986"/>
                    <a:pt x="1859" y="304362"/>
                    <a:pt x="11948" y="320521"/>
                  </a:cubicBezTo>
                  <a:cubicBezTo>
                    <a:pt x="63842" y="300693"/>
                    <a:pt x="111042" y="270295"/>
                    <a:pt x="150533" y="231266"/>
                  </a:cubicBezTo>
                  <a:cubicBezTo>
                    <a:pt x="152818" y="229174"/>
                    <a:pt x="156054" y="228604"/>
                    <a:pt x="157006" y="225752"/>
                  </a:cubicBezTo>
                  <a:cubicBezTo>
                    <a:pt x="172901" y="177655"/>
                    <a:pt x="190700" y="40018"/>
                    <a:pt x="186131" y="494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2282;p37"/>
            <p:cNvSpPr/>
            <p:nvPr/>
          </p:nvSpPr>
          <p:spPr>
            <a:xfrm>
              <a:off x="4957596" y="4074866"/>
              <a:ext cx="216348" cy="290578"/>
            </a:xfrm>
            <a:custGeom>
              <a:avLst/>
              <a:gdLst/>
              <a:ahLst/>
              <a:cxnLst/>
              <a:rect l="l" t="t" r="r" b="b"/>
              <a:pathLst>
                <a:path w="216348" h="290578" extrusionOk="0">
                  <a:moveTo>
                    <a:pt x="0" y="0"/>
                  </a:moveTo>
                  <a:lnTo>
                    <a:pt x="67770" y="231360"/>
                  </a:lnTo>
                  <a:lnTo>
                    <a:pt x="216349" y="290579"/>
                  </a:lnTo>
                  <a:lnTo>
                    <a:pt x="162190" y="65302"/>
                  </a:lnTo>
                  <a:lnTo>
                    <a:pt x="0"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2283;p37"/>
            <p:cNvSpPr/>
            <p:nvPr/>
          </p:nvSpPr>
          <p:spPr>
            <a:xfrm>
              <a:off x="5101717" y="4257084"/>
              <a:ext cx="109578" cy="53390"/>
            </a:xfrm>
            <a:custGeom>
              <a:avLst/>
              <a:gdLst/>
              <a:ahLst/>
              <a:cxnLst/>
              <a:rect l="l" t="t" r="r" b="b"/>
              <a:pathLst>
                <a:path w="109578" h="53390" extrusionOk="0">
                  <a:moveTo>
                    <a:pt x="108112" y="15494"/>
                  </a:moveTo>
                  <a:cubicBezTo>
                    <a:pt x="105923" y="7604"/>
                    <a:pt x="100212" y="9505"/>
                    <a:pt x="93739" y="11502"/>
                  </a:cubicBezTo>
                  <a:cubicBezTo>
                    <a:pt x="86772" y="14353"/>
                    <a:pt x="79100" y="15019"/>
                    <a:pt x="71752" y="13403"/>
                  </a:cubicBezTo>
                  <a:cubicBezTo>
                    <a:pt x="66003" y="10627"/>
                    <a:pt x="60683" y="7043"/>
                    <a:pt x="55952" y="2757"/>
                  </a:cubicBezTo>
                  <a:cubicBezTo>
                    <a:pt x="53077" y="1017"/>
                    <a:pt x="49794" y="67"/>
                    <a:pt x="46434" y="0"/>
                  </a:cubicBezTo>
                  <a:cubicBezTo>
                    <a:pt x="46434" y="1996"/>
                    <a:pt x="49860" y="13688"/>
                    <a:pt x="49860" y="13688"/>
                  </a:cubicBezTo>
                  <a:cubicBezTo>
                    <a:pt x="49860" y="13688"/>
                    <a:pt x="17308" y="13688"/>
                    <a:pt x="13977" y="13688"/>
                  </a:cubicBezTo>
                  <a:cubicBezTo>
                    <a:pt x="11045" y="13070"/>
                    <a:pt x="8171" y="14952"/>
                    <a:pt x="7552" y="17880"/>
                  </a:cubicBezTo>
                  <a:cubicBezTo>
                    <a:pt x="7200" y="19572"/>
                    <a:pt x="7676" y="21339"/>
                    <a:pt x="8837" y="22623"/>
                  </a:cubicBezTo>
                  <a:cubicBezTo>
                    <a:pt x="8104" y="22680"/>
                    <a:pt x="7381" y="22680"/>
                    <a:pt x="6648" y="22623"/>
                  </a:cubicBezTo>
                  <a:cubicBezTo>
                    <a:pt x="-15" y="21102"/>
                    <a:pt x="-2870" y="31368"/>
                    <a:pt x="3792" y="32889"/>
                  </a:cubicBezTo>
                  <a:cubicBezTo>
                    <a:pt x="5582" y="33231"/>
                    <a:pt x="7399" y="33487"/>
                    <a:pt x="9218" y="33649"/>
                  </a:cubicBezTo>
                  <a:cubicBezTo>
                    <a:pt x="4839" y="35360"/>
                    <a:pt x="3792" y="42584"/>
                    <a:pt x="9218" y="43154"/>
                  </a:cubicBezTo>
                  <a:lnTo>
                    <a:pt x="10836" y="43154"/>
                  </a:lnTo>
                  <a:cubicBezTo>
                    <a:pt x="11645" y="43373"/>
                    <a:pt x="12501" y="43373"/>
                    <a:pt x="13310" y="43154"/>
                  </a:cubicBezTo>
                  <a:lnTo>
                    <a:pt x="14262" y="43154"/>
                  </a:lnTo>
                  <a:cubicBezTo>
                    <a:pt x="13701" y="46358"/>
                    <a:pt x="15852" y="49418"/>
                    <a:pt x="19059" y="49970"/>
                  </a:cubicBezTo>
                  <a:cubicBezTo>
                    <a:pt x="19107" y="49979"/>
                    <a:pt x="19164" y="49989"/>
                    <a:pt x="19212" y="49998"/>
                  </a:cubicBezTo>
                  <a:cubicBezTo>
                    <a:pt x="35107" y="52089"/>
                    <a:pt x="58522" y="58458"/>
                    <a:pt x="72894" y="45341"/>
                  </a:cubicBezTo>
                  <a:cubicBezTo>
                    <a:pt x="82774" y="44295"/>
                    <a:pt x="92416" y="41662"/>
                    <a:pt x="101449" y="37546"/>
                  </a:cubicBezTo>
                  <a:cubicBezTo>
                    <a:pt x="110491" y="33839"/>
                    <a:pt x="110777" y="24904"/>
                    <a:pt x="108112" y="154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2284;p37"/>
            <p:cNvSpPr/>
            <p:nvPr/>
          </p:nvSpPr>
          <p:spPr>
            <a:xfrm>
              <a:off x="4984781" y="4223327"/>
              <a:ext cx="67863" cy="55821"/>
            </a:xfrm>
            <a:custGeom>
              <a:avLst/>
              <a:gdLst/>
              <a:ahLst/>
              <a:cxnLst/>
              <a:rect l="l" t="t" r="r" b="b"/>
              <a:pathLst>
                <a:path w="67863" h="55821" extrusionOk="0">
                  <a:moveTo>
                    <a:pt x="62477" y="30335"/>
                  </a:moveTo>
                  <a:lnTo>
                    <a:pt x="60192" y="30335"/>
                  </a:lnTo>
                  <a:cubicBezTo>
                    <a:pt x="62420" y="28253"/>
                    <a:pt x="62534" y="24764"/>
                    <a:pt x="60459" y="22540"/>
                  </a:cubicBezTo>
                  <a:cubicBezTo>
                    <a:pt x="59564" y="21590"/>
                    <a:pt x="58355" y="20981"/>
                    <a:pt x="57051" y="20829"/>
                  </a:cubicBezTo>
                  <a:cubicBezTo>
                    <a:pt x="53720" y="20829"/>
                    <a:pt x="20216" y="13890"/>
                    <a:pt x="20216" y="13890"/>
                  </a:cubicBezTo>
                  <a:lnTo>
                    <a:pt x="16123" y="108"/>
                  </a:lnTo>
                  <a:cubicBezTo>
                    <a:pt x="16123" y="-653"/>
                    <a:pt x="10317" y="2864"/>
                    <a:pt x="10127" y="2959"/>
                  </a:cubicBezTo>
                  <a:cubicBezTo>
                    <a:pt x="4406" y="6723"/>
                    <a:pt x="694" y="12873"/>
                    <a:pt x="37" y="19689"/>
                  </a:cubicBezTo>
                  <a:cubicBezTo>
                    <a:pt x="-400" y="29232"/>
                    <a:pt x="3035" y="38557"/>
                    <a:pt x="9555" y="45543"/>
                  </a:cubicBezTo>
                  <a:cubicBezTo>
                    <a:pt x="15638" y="51503"/>
                    <a:pt x="23785" y="54906"/>
                    <a:pt x="32304" y="55049"/>
                  </a:cubicBezTo>
                  <a:cubicBezTo>
                    <a:pt x="36302" y="55049"/>
                    <a:pt x="40204" y="55049"/>
                    <a:pt x="43726" y="55809"/>
                  </a:cubicBezTo>
                  <a:cubicBezTo>
                    <a:pt x="46981" y="56018"/>
                    <a:pt x="49789" y="53556"/>
                    <a:pt x="49998" y="50305"/>
                  </a:cubicBezTo>
                  <a:cubicBezTo>
                    <a:pt x="49998" y="50210"/>
                    <a:pt x="50008" y="50106"/>
                    <a:pt x="50008" y="50011"/>
                  </a:cubicBezTo>
                  <a:lnTo>
                    <a:pt x="51055" y="50011"/>
                  </a:lnTo>
                  <a:cubicBezTo>
                    <a:pt x="51835" y="50201"/>
                    <a:pt x="52654" y="50201"/>
                    <a:pt x="53435" y="50011"/>
                  </a:cubicBezTo>
                  <a:lnTo>
                    <a:pt x="55148" y="50011"/>
                  </a:lnTo>
                  <a:cubicBezTo>
                    <a:pt x="60859" y="50011"/>
                    <a:pt x="61334" y="42977"/>
                    <a:pt x="57432" y="40505"/>
                  </a:cubicBezTo>
                  <a:cubicBezTo>
                    <a:pt x="59240" y="40505"/>
                    <a:pt x="61049" y="40505"/>
                    <a:pt x="62953" y="40505"/>
                  </a:cubicBezTo>
                  <a:cubicBezTo>
                    <a:pt x="69901" y="40885"/>
                    <a:pt x="69234" y="30239"/>
                    <a:pt x="62477" y="3033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2285;p37"/>
            <p:cNvSpPr/>
            <p:nvPr/>
          </p:nvSpPr>
          <p:spPr>
            <a:xfrm>
              <a:off x="5132255" y="3894454"/>
              <a:ext cx="67293" cy="97715"/>
            </a:xfrm>
            <a:custGeom>
              <a:avLst/>
              <a:gdLst/>
              <a:ahLst/>
              <a:cxnLst/>
              <a:rect l="l" t="t" r="r" b="b"/>
              <a:pathLst>
                <a:path w="67293" h="97715" extrusionOk="0">
                  <a:moveTo>
                    <a:pt x="24367" y="97715"/>
                  </a:moveTo>
                  <a:cubicBezTo>
                    <a:pt x="15153" y="97344"/>
                    <a:pt x="6435" y="93466"/>
                    <a:pt x="0" y="86879"/>
                  </a:cubicBezTo>
                  <a:cubicBezTo>
                    <a:pt x="1333" y="69769"/>
                    <a:pt x="23224" y="4848"/>
                    <a:pt x="67294" y="0"/>
                  </a:cubicBezTo>
                  <a:cubicBezTo>
                    <a:pt x="55310" y="8431"/>
                    <a:pt x="45811" y="19923"/>
                    <a:pt x="39786" y="33269"/>
                  </a:cubicBezTo>
                  <a:cubicBezTo>
                    <a:pt x="33000" y="54323"/>
                    <a:pt x="27841" y="75872"/>
                    <a:pt x="24367" y="977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2286;p37"/>
            <p:cNvSpPr/>
            <p:nvPr/>
          </p:nvSpPr>
          <p:spPr>
            <a:xfrm>
              <a:off x="5305132" y="3960902"/>
              <a:ext cx="81740" cy="121566"/>
            </a:xfrm>
            <a:custGeom>
              <a:avLst/>
              <a:gdLst/>
              <a:ahLst/>
              <a:cxnLst/>
              <a:rect l="l" t="t" r="r" b="b"/>
              <a:pathLst>
                <a:path w="81740" h="121566" extrusionOk="0">
                  <a:moveTo>
                    <a:pt x="75168" y="117100"/>
                  </a:moveTo>
                  <a:cubicBezTo>
                    <a:pt x="75168" y="117100"/>
                    <a:pt x="31289" y="132214"/>
                    <a:pt x="355" y="106834"/>
                  </a:cubicBezTo>
                  <a:cubicBezTo>
                    <a:pt x="-2977" y="101036"/>
                    <a:pt x="18249" y="26514"/>
                    <a:pt x="18249" y="26514"/>
                  </a:cubicBezTo>
                  <a:cubicBezTo>
                    <a:pt x="18249" y="26514"/>
                    <a:pt x="36714" y="-11507"/>
                    <a:pt x="65840" y="3511"/>
                  </a:cubicBezTo>
                  <a:cubicBezTo>
                    <a:pt x="94966" y="18530"/>
                    <a:pt x="75168" y="117100"/>
                    <a:pt x="75168" y="11710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2287;p37"/>
            <p:cNvSpPr/>
            <p:nvPr/>
          </p:nvSpPr>
          <p:spPr>
            <a:xfrm>
              <a:off x="2821998" y="4049582"/>
              <a:ext cx="101559" cy="177370"/>
            </a:xfrm>
            <a:custGeom>
              <a:avLst/>
              <a:gdLst/>
              <a:ahLst/>
              <a:cxnLst/>
              <a:rect l="l" t="t" r="r" b="b"/>
              <a:pathLst>
                <a:path w="101559" h="177370" extrusionOk="0">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2288;p37"/>
            <p:cNvSpPr/>
            <p:nvPr/>
          </p:nvSpPr>
          <p:spPr>
            <a:xfrm>
              <a:off x="2814097" y="3945071"/>
              <a:ext cx="67769" cy="130685"/>
            </a:xfrm>
            <a:custGeom>
              <a:avLst/>
              <a:gdLst/>
              <a:ahLst/>
              <a:cxnLst/>
              <a:rect l="l" t="t" r="r" b="b"/>
              <a:pathLst>
                <a:path w="67769" h="130685" extrusionOk="0">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2289;p37"/>
            <p:cNvSpPr/>
            <p:nvPr/>
          </p:nvSpPr>
          <p:spPr>
            <a:xfrm>
              <a:off x="2966810" y="4837262"/>
              <a:ext cx="145801" cy="82247"/>
            </a:xfrm>
            <a:custGeom>
              <a:avLst/>
              <a:gdLst/>
              <a:ahLst/>
              <a:cxnLst/>
              <a:rect l="l" t="t" r="r" b="b"/>
              <a:pathLst>
                <a:path w="145801" h="82247" extrusionOk="0">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2290;p37"/>
            <p:cNvSpPr/>
            <p:nvPr/>
          </p:nvSpPr>
          <p:spPr>
            <a:xfrm>
              <a:off x="2969244" y="4850979"/>
              <a:ext cx="143767" cy="68530"/>
            </a:xfrm>
            <a:custGeom>
              <a:avLst/>
              <a:gdLst/>
              <a:ahLst/>
              <a:cxnLst/>
              <a:rect l="l" t="t" r="r" b="b"/>
              <a:pathLst>
                <a:path w="143767" h="68530" extrusionOk="0">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2291;p37"/>
            <p:cNvSpPr/>
            <p:nvPr/>
          </p:nvSpPr>
          <p:spPr>
            <a:xfrm>
              <a:off x="2864165" y="4805303"/>
              <a:ext cx="146191" cy="82209"/>
            </a:xfrm>
            <a:custGeom>
              <a:avLst/>
              <a:gdLst/>
              <a:ahLst/>
              <a:cxnLst/>
              <a:rect l="l" t="t" r="r" b="b"/>
              <a:pathLst>
                <a:path w="146191" h="82209" extrusionOk="0">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2292;p37"/>
            <p:cNvSpPr/>
            <p:nvPr/>
          </p:nvSpPr>
          <p:spPr>
            <a:xfrm>
              <a:off x="2866543" y="4818565"/>
              <a:ext cx="143767" cy="68566"/>
            </a:xfrm>
            <a:custGeom>
              <a:avLst/>
              <a:gdLst/>
              <a:ahLst/>
              <a:cxnLst/>
              <a:rect l="l" t="t" r="r" b="b"/>
              <a:pathLst>
                <a:path w="143767" h="68566" extrusionOk="0">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2293;p37"/>
            <p:cNvSpPr/>
            <p:nvPr/>
          </p:nvSpPr>
          <p:spPr>
            <a:xfrm>
              <a:off x="2858160" y="4267254"/>
              <a:ext cx="210834" cy="594226"/>
            </a:xfrm>
            <a:custGeom>
              <a:avLst/>
              <a:gdLst/>
              <a:ahLst/>
              <a:cxnLst/>
              <a:rect l="l" t="t" r="r" b="b"/>
              <a:pathLst>
                <a:path w="210834" h="594226" extrusionOk="0">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2294;p37"/>
            <p:cNvSpPr/>
            <p:nvPr/>
          </p:nvSpPr>
          <p:spPr>
            <a:xfrm>
              <a:off x="2884049" y="3772563"/>
              <a:ext cx="155365" cy="247695"/>
            </a:xfrm>
            <a:custGeom>
              <a:avLst/>
              <a:gdLst/>
              <a:ahLst/>
              <a:cxnLst/>
              <a:rect l="l" t="t" r="r" b="b"/>
              <a:pathLst>
                <a:path w="155365" h="247695" extrusionOk="0">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2295;p37"/>
            <p:cNvSpPr/>
            <p:nvPr/>
          </p:nvSpPr>
          <p:spPr>
            <a:xfrm>
              <a:off x="2832349" y="3948237"/>
              <a:ext cx="239208" cy="394751"/>
            </a:xfrm>
            <a:custGeom>
              <a:avLst/>
              <a:gdLst/>
              <a:ahLst/>
              <a:cxnLst/>
              <a:rect l="l" t="t" r="r" b="b"/>
              <a:pathLst>
                <a:path w="239208" h="394751" extrusionOk="0">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2296;p37"/>
            <p:cNvSpPr/>
            <p:nvPr/>
          </p:nvSpPr>
          <p:spPr>
            <a:xfrm>
              <a:off x="3011886" y="4098914"/>
              <a:ext cx="63391" cy="288487"/>
            </a:xfrm>
            <a:custGeom>
              <a:avLst/>
              <a:gdLst/>
              <a:ahLst/>
              <a:cxnLst/>
              <a:rect l="l" t="t" r="r" b="b"/>
              <a:pathLst>
                <a:path w="63391" h="288487" extrusionOk="0">
                  <a:moveTo>
                    <a:pt x="21226" y="268241"/>
                  </a:moveTo>
                  <a:lnTo>
                    <a:pt x="0" y="24144"/>
                  </a:lnTo>
                  <a:lnTo>
                    <a:pt x="45592" y="0"/>
                  </a:lnTo>
                  <a:lnTo>
                    <a:pt x="63391" y="14923"/>
                  </a:lnTo>
                  <a:lnTo>
                    <a:pt x="57109" y="234117"/>
                  </a:lnTo>
                  <a:lnTo>
                    <a:pt x="57109" y="234117"/>
                  </a:lnTo>
                  <a:lnTo>
                    <a:pt x="57109" y="240200"/>
                  </a:lnTo>
                  <a:lnTo>
                    <a:pt x="57109" y="240200"/>
                  </a:lnTo>
                  <a:lnTo>
                    <a:pt x="57109" y="247995"/>
                  </a:lnTo>
                  <a:cubicBezTo>
                    <a:pt x="57109" y="247995"/>
                    <a:pt x="58061" y="266435"/>
                    <a:pt x="23224" y="288488"/>
                  </a:cubicBezTo>
                  <a:cubicBezTo>
                    <a:pt x="23224" y="288488"/>
                    <a:pt x="22653" y="282689"/>
                    <a:pt x="22177" y="277271"/>
                  </a:cubicBezTo>
                  <a:lnTo>
                    <a:pt x="22177" y="277271"/>
                  </a:lnTo>
                  <a:lnTo>
                    <a:pt x="21321" y="267766"/>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2297;p37"/>
            <p:cNvSpPr/>
            <p:nvPr/>
          </p:nvSpPr>
          <p:spPr>
            <a:xfrm>
              <a:off x="2997806" y="3997207"/>
              <a:ext cx="83658" cy="135231"/>
            </a:xfrm>
            <a:custGeom>
              <a:avLst/>
              <a:gdLst/>
              <a:ahLst/>
              <a:cxnLst/>
              <a:rect l="l" t="t" r="r" b="b"/>
              <a:pathLst>
                <a:path w="83658" h="135231" extrusionOk="0">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2298;p37"/>
            <p:cNvSpPr/>
            <p:nvPr/>
          </p:nvSpPr>
          <p:spPr>
            <a:xfrm>
              <a:off x="2888823" y="3761654"/>
              <a:ext cx="150557" cy="165637"/>
            </a:xfrm>
            <a:custGeom>
              <a:avLst/>
              <a:gdLst/>
              <a:ahLst/>
              <a:cxnLst/>
              <a:rect l="l" t="t" r="r" b="b"/>
              <a:pathLst>
                <a:path w="150557" h="165637" extrusionOk="0">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2299;p37"/>
            <p:cNvSpPr/>
            <p:nvPr/>
          </p:nvSpPr>
          <p:spPr>
            <a:xfrm>
              <a:off x="2091982" y="2625612"/>
              <a:ext cx="210167" cy="307273"/>
            </a:xfrm>
            <a:custGeom>
              <a:avLst/>
              <a:gdLst/>
              <a:ahLst/>
              <a:cxnLst/>
              <a:rect l="l" t="t" r="r" b="b"/>
              <a:pathLst>
                <a:path w="210167" h="307273" extrusionOk="0">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2300;p37"/>
            <p:cNvSpPr/>
            <p:nvPr/>
          </p:nvSpPr>
          <p:spPr>
            <a:xfrm>
              <a:off x="2269538" y="2847336"/>
              <a:ext cx="39152" cy="227300"/>
            </a:xfrm>
            <a:custGeom>
              <a:avLst/>
              <a:gdLst/>
              <a:ahLst/>
              <a:cxnLst/>
              <a:rect l="l" t="t" r="r" b="b"/>
              <a:pathLst>
                <a:path w="39152" h="227300" extrusionOk="0">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2301;p37"/>
            <p:cNvSpPr/>
            <p:nvPr/>
          </p:nvSpPr>
          <p:spPr>
            <a:xfrm>
              <a:off x="2185896" y="2622782"/>
              <a:ext cx="100407" cy="124097"/>
            </a:xfrm>
            <a:custGeom>
              <a:avLst/>
              <a:gdLst/>
              <a:ahLst/>
              <a:cxnLst/>
              <a:rect l="l" t="t" r="r" b="b"/>
              <a:pathLst>
                <a:path w="100407" h="124097" extrusionOk="0">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2302;p37"/>
            <p:cNvSpPr/>
            <p:nvPr/>
          </p:nvSpPr>
          <p:spPr>
            <a:xfrm>
              <a:off x="2142363" y="2757613"/>
              <a:ext cx="124104" cy="138364"/>
            </a:xfrm>
            <a:custGeom>
              <a:avLst/>
              <a:gdLst/>
              <a:ahLst/>
              <a:cxnLst/>
              <a:rect l="l" t="t" r="r" b="b"/>
              <a:pathLst>
                <a:path w="124104" h="138364" extrusionOk="0">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2303;p37"/>
            <p:cNvSpPr/>
            <p:nvPr/>
          </p:nvSpPr>
          <p:spPr>
            <a:xfrm>
              <a:off x="2121718" y="2803072"/>
              <a:ext cx="180978" cy="208003"/>
            </a:xfrm>
            <a:custGeom>
              <a:avLst/>
              <a:gdLst/>
              <a:ahLst/>
              <a:cxnLst/>
              <a:rect l="l" t="t" r="r" b="b"/>
              <a:pathLst>
                <a:path w="180978" h="208003" extrusionOk="0">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2304;p37"/>
            <p:cNvSpPr/>
            <p:nvPr/>
          </p:nvSpPr>
          <p:spPr>
            <a:xfrm>
              <a:off x="2137334" y="2632700"/>
              <a:ext cx="133195" cy="163980"/>
            </a:xfrm>
            <a:custGeom>
              <a:avLst/>
              <a:gdLst/>
              <a:ahLst/>
              <a:cxnLst/>
              <a:rect l="l" t="t" r="r" b="b"/>
              <a:pathLst>
                <a:path w="133195" h="163980" extrusionOk="0">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2305;p37"/>
            <p:cNvSpPr/>
            <p:nvPr/>
          </p:nvSpPr>
          <p:spPr>
            <a:xfrm>
              <a:off x="2131362" y="2631771"/>
              <a:ext cx="133630" cy="125556"/>
            </a:xfrm>
            <a:custGeom>
              <a:avLst/>
              <a:gdLst/>
              <a:ahLst/>
              <a:cxnLst/>
              <a:rect l="l" t="t" r="r" b="b"/>
              <a:pathLst>
                <a:path w="133630" h="125556" extrusionOk="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2306;p37"/>
            <p:cNvSpPr/>
            <p:nvPr/>
          </p:nvSpPr>
          <p:spPr>
            <a:xfrm>
              <a:off x="2137527" y="3718507"/>
              <a:ext cx="105640" cy="80438"/>
            </a:xfrm>
            <a:custGeom>
              <a:avLst/>
              <a:gdLst/>
              <a:ahLst/>
              <a:cxnLst/>
              <a:rect l="l" t="t" r="r" b="b"/>
              <a:pathLst>
                <a:path w="105640" h="80438" extrusionOk="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2307;p37"/>
            <p:cNvSpPr/>
            <p:nvPr/>
          </p:nvSpPr>
          <p:spPr>
            <a:xfrm>
              <a:off x="2137841" y="3744079"/>
              <a:ext cx="105259" cy="54863"/>
            </a:xfrm>
            <a:custGeom>
              <a:avLst/>
              <a:gdLst/>
              <a:ahLst/>
              <a:cxnLst/>
              <a:rect l="l" t="t" r="r" b="b"/>
              <a:pathLst>
                <a:path w="105259" h="54863" extrusionOk="0">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2308;p37"/>
            <p:cNvSpPr/>
            <p:nvPr/>
          </p:nvSpPr>
          <p:spPr>
            <a:xfrm>
              <a:off x="2226539" y="3701115"/>
              <a:ext cx="96273" cy="74358"/>
            </a:xfrm>
            <a:custGeom>
              <a:avLst/>
              <a:gdLst/>
              <a:ahLst/>
              <a:cxnLst/>
              <a:rect l="l" t="t" r="r" b="b"/>
              <a:pathLst>
                <a:path w="96273" h="74358" extrusionOk="0">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2309;p37"/>
            <p:cNvSpPr/>
            <p:nvPr/>
          </p:nvSpPr>
          <p:spPr>
            <a:xfrm>
              <a:off x="2226484" y="3725354"/>
              <a:ext cx="95903" cy="50071"/>
            </a:xfrm>
            <a:custGeom>
              <a:avLst/>
              <a:gdLst/>
              <a:ahLst/>
              <a:cxnLst/>
              <a:rect l="l" t="t" r="r" b="b"/>
              <a:pathLst>
                <a:path w="95903" h="50071" extrusionOk="0">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2310;p37"/>
            <p:cNvSpPr/>
            <p:nvPr/>
          </p:nvSpPr>
          <p:spPr>
            <a:xfrm>
              <a:off x="2101518" y="3008174"/>
              <a:ext cx="205910" cy="717579"/>
            </a:xfrm>
            <a:custGeom>
              <a:avLst/>
              <a:gdLst/>
              <a:ahLst/>
              <a:cxnLst/>
              <a:rect l="l" t="t" r="r" b="b"/>
              <a:pathLst>
                <a:path w="205910" h="717579" extrusionOk="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2311;p37"/>
            <p:cNvSpPr/>
            <p:nvPr/>
          </p:nvSpPr>
          <p:spPr>
            <a:xfrm>
              <a:off x="2096876" y="2994106"/>
              <a:ext cx="219176" cy="477454"/>
            </a:xfrm>
            <a:custGeom>
              <a:avLst/>
              <a:gdLst/>
              <a:ahLst/>
              <a:cxnLst/>
              <a:rect l="l" t="t" r="r" b="b"/>
              <a:pathLst>
                <a:path w="219176" h="477454" extrusionOk="0">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2312;p37"/>
            <p:cNvSpPr/>
            <p:nvPr/>
          </p:nvSpPr>
          <p:spPr>
            <a:xfrm>
              <a:off x="2115642" y="2850934"/>
              <a:ext cx="316003" cy="274536"/>
            </a:xfrm>
            <a:custGeom>
              <a:avLst/>
              <a:gdLst/>
              <a:ahLst/>
              <a:cxnLst/>
              <a:rect l="l" t="t" r="r" b="b"/>
              <a:pathLst>
                <a:path w="316003" h="274536" extrusionOk="0">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2313;p37"/>
            <p:cNvSpPr/>
            <p:nvPr/>
          </p:nvSpPr>
          <p:spPr>
            <a:xfrm>
              <a:off x="2110000" y="2833008"/>
              <a:ext cx="75991" cy="89275"/>
            </a:xfrm>
            <a:custGeom>
              <a:avLst/>
              <a:gdLst/>
              <a:ahLst/>
              <a:cxnLst/>
              <a:rect l="l" t="t" r="r" b="b"/>
              <a:pathLst>
                <a:path w="75991" h="89275" extrusionOk="0">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2314;p37"/>
            <p:cNvSpPr/>
            <p:nvPr/>
          </p:nvSpPr>
          <p:spPr>
            <a:xfrm>
              <a:off x="2246717" y="2802864"/>
              <a:ext cx="61392" cy="64630"/>
            </a:xfrm>
            <a:custGeom>
              <a:avLst/>
              <a:gdLst/>
              <a:ahLst/>
              <a:cxnLst/>
              <a:rect l="l" t="t" r="r" b="b"/>
              <a:pathLst>
                <a:path w="61392" h="64630" extrusionOk="0">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2315;p37"/>
            <p:cNvSpPr/>
            <p:nvPr/>
          </p:nvSpPr>
          <p:spPr>
            <a:xfrm>
              <a:off x="2092047" y="1119152"/>
              <a:ext cx="668082" cy="515307"/>
            </a:xfrm>
            <a:custGeom>
              <a:avLst/>
              <a:gdLst/>
              <a:ahLst/>
              <a:cxnLst/>
              <a:rect l="l" t="t" r="r" b="b"/>
              <a:pathLst>
                <a:path w="668082" h="515307" extrusionOk="0">
                  <a:moveTo>
                    <a:pt x="668083" y="310182"/>
                  </a:moveTo>
                  <a:lnTo>
                    <a:pt x="141345" y="6010"/>
                  </a:lnTo>
                  <a:lnTo>
                    <a:pt x="139346" y="4869"/>
                  </a:lnTo>
                  <a:lnTo>
                    <a:pt x="139346" y="4869"/>
                  </a:lnTo>
                  <a:cubicBezTo>
                    <a:pt x="124498" y="-3020"/>
                    <a:pt x="104415" y="-1594"/>
                    <a:pt x="82237" y="11143"/>
                  </a:cubicBezTo>
                  <a:cubicBezTo>
                    <a:pt x="36835" y="37378"/>
                    <a:pt x="0" y="101064"/>
                    <a:pt x="0" y="153723"/>
                  </a:cubicBezTo>
                  <a:cubicBezTo>
                    <a:pt x="0" y="180814"/>
                    <a:pt x="9994" y="199539"/>
                    <a:pt x="25890" y="207619"/>
                  </a:cubicBezTo>
                  <a:lnTo>
                    <a:pt x="559765" y="515307"/>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2316;p37"/>
            <p:cNvSpPr/>
            <p:nvPr/>
          </p:nvSpPr>
          <p:spPr>
            <a:xfrm rot="-3598236">
              <a:off x="2590249" y="1465200"/>
              <a:ext cx="232417" cy="133906"/>
            </a:xfrm>
            <a:custGeom>
              <a:avLst/>
              <a:gdLst/>
              <a:ahLst/>
              <a:cxnLst/>
              <a:rect l="l" t="t" r="r" b="b"/>
              <a:pathLst>
                <a:path w="232624" h="134025" extrusionOk="0">
                  <a:moveTo>
                    <a:pt x="232625" y="67013"/>
                  </a:moveTo>
                  <a:cubicBezTo>
                    <a:pt x="232625" y="104023"/>
                    <a:pt x="180550" y="134026"/>
                    <a:pt x="116312" y="134026"/>
                  </a:cubicBezTo>
                  <a:cubicBezTo>
                    <a:pt x="52075" y="134026"/>
                    <a:pt x="0" y="104023"/>
                    <a:pt x="0" y="67013"/>
                  </a:cubicBezTo>
                  <a:cubicBezTo>
                    <a:pt x="0" y="30003"/>
                    <a:pt x="52075" y="0"/>
                    <a:pt x="116312" y="0"/>
                  </a:cubicBezTo>
                  <a:cubicBezTo>
                    <a:pt x="180550" y="0"/>
                    <a:pt x="232625" y="30003"/>
                    <a:pt x="232625" y="67013"/>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2317;p37"/>
            <p:cNvSpPr/>
            <p:nvPr/>
          </p:nvSpPr>
          <p:spPr>
            <a:xfrm>
              <a:off x="2667422" y="1490358"/>
              <a:ext cx="274409" cy="269191"/>
            </a:xfrm>
            <a:custGeom>
              <a:avLst/>
              <a:gdLst/>
              <a:ahLst/>
              <a:cxnLst/>
              <a:rect l="l" t="t" r="r" b="b"/>
              <a:pathLst>
                <a:path w="274409" h="269191" extrusionOk="0">
                  <a:moveTo>
                    <a:pt x="274410" y="269192"/>
                  </a:moveTo>
                  <a:lnTo>
                    <a:pt x="0" y="111023"/>
                  </a:lnTo>
                  <a:lnTo>
                    <a:pt x="0" y="0"/>
                  </a:lnTo>
                  <a:lnTo>
                    <a:pt x="274410" y="158264"/>
                  </a:lnTo>
                  <a:lnTo>
                    <a:pt x="274410" y="26919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2318;p37"/>
            <p:cNvSpPr/>
            <p:nvPr/>
          </p:nvSpPr>
          <p:spPr>
            <a:xfrm>
              <a:off x="2667422" y="1454143"/>
              <a:ext cx="337610" cy="194669"/>
            </a:xfrm>
            <a:custGeom>
              <a:avLst/>
              <a:gdLst/>
              <a:ahLst/>
              <a:cxnLst/>
              <a:rect l="l" t="t" r="r" b="b"/>
              <a:pathLst>
                <a:path w="337610" h="194669" extrusionOk="0">
                  <a:moveTo>
                    <a:pt x="274410" y="194670"/>
                  </a:moveTo>
                  <a:lnTo>
                    <a:pt x="0" y="36501"/>
                  </a:lnTo>
                  <a:lnTo>
                    <a:pt x="63201" y="0"/>
                  </a:lnTo>
                  <a:lnTo>
                    <a:pt x="337611" y="158264"/>
                  </a:lnTo>
                  <a:lnTo>
                    <a:pt x="274410" y="194670"/>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2319;p37"/>
            <p:cNvSpPr/>
            <p:nvPr/>
          </p:nvSpPr>
          <p:spPr>
            <a:xfrm rot="-1801764">
              <a:off x="2968958" y="1259916"/>
              <a:ext cx="690027" cy="1193572"/>
            </a:xfrm>
            <a:custGeom>
              <a:avLst/>
              <a:gdLst/>
              <a:ahLst/>
              <a:cxnLst/>
              <a:rect l="l" t="t" r="r" b="b"/>
              <a:pathLst>
                <a:path w="690640" h="1194633" extrusionOk="0">
                  <a:moveTo>
                    <a:pt x="690640" y="597317"/>
                  </a:moveTo>
                  <a:cubicBezTo>
                    <a:pt x="690640" y="927206"/>
                    <a:pt x="536035" y="1194633"/>
                    <a:pt x="345320" y="1194633"/>
                  </a:cubicBezTo>
                  <a:cubicBezTo>
                    <a:pt x="154605" y="1194633"/>
                    <a:pt x="0" y="927206"/>
                    <a:pt x="0" y="597317"/>
                  </a:cubicBezTo>
                  <a:cubicBezTo>
                    <a:pt x="0" y="267428"/>
                    <a:pt x="154605" y="0"/>
                    <a:pt x="345320" y="0"/>
                  </a:cubicBezTo>
                  <a:cubicBezTo>
                    <a:pt x="536035" y="0"/>
                    <a:pt x="690640" y="267428"/>
                    <a:pt x="690640" y="597317"/>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2320;p37"/>
            <p:cNvSpPr/>
            <p:nvPr/>
          </p:nvSpPr>
          <p:spPr>
            <a:xfrm>
              <a:off x="2858071" y="1161854"/>
              <a:ext cx="1027965" cy="1324206"/>
            </a:xfrm>
            <a:custGeom>
              <a:avLst/>
              <a:gdLst/>
              <a:ahLst/>
              <a:cxnLst/>
              <a:rect l="l" t="t" r="r" b="b"/>
              <a:pathLst>
                <a:path w="1027965" h="1324206" extrusionOk="0">
                  <a:moveTo>
                    <a:pt x="513983" y="1254422"/>
                  </a:moveTo>
                  <a:cubicBezTo>
                    <a:pt x="230816" y="1091119"/>
                    <a:pt x="0" y="692560"/>
                    <a:pt x="0" y="365955"/>
                  </a:cubicBezTo>
                  <a:cubicBezTo>
                    <a:pt x="0" y="39351"/>
                    <a:pt x="230436" y="-93439"/>
                    <a:pt x="513983" y="69863"/>
                  </a:cubicBezTo>
                  <a:cubicBezTo>
                    <a:pt x="797530" y="233165"/>
                    <a:pt x="1027966" y="631725"/>
                    <a:pt x="1027966" y="958234"/>
                  </a:cubicBezTo>
                  <a:cubicBezTo>
                    <a:pt x="1027966" y="1284744"/>
                    <a:pt x="797245" y="1417629"/>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2321;p37"/>
            <p:cNvSpPr/>
            <p:nvPr/>
          </p:nvSpPr>
          <p:spPr>
            <a:xfrm>
              <a:off x="2800391" y="1195123"/>
              <a:ext cx="1027965" cy="1324248"/>
            </a:xfrm>
            <a:custGeom>
              <a:avLst/>
              <a:gdLst/>
              <a:ahLst/>
              <a:cxnLst/>
              <a:rect l="l" t="t" r="r" b="b"/>
              <a:pathLst>
                <a:path w="1027965" h="1324248" extrusionOk="0">
                  <a:moveTo>
                    <a:pt x="513983" y="1254422"/>
                  </a:moveTo>
                  <a:cubicBezTo>
                    <a:pt x="230721" y="1091119"/>
                    <a:pt x="0" y="692560"/>
                    <a:pt x="0" y="365955"/>
                  </a:cubicBezTo>
                  <a:cubicBezTo>
                    <a:pt x="0" y="39351"/>
                    <a:pt x="230341" y="-93439"/>
                    <a:pt x="513983" y="69863"/>
                  </a:cubicBezTo>
                  <a:cubicBezTo>
                    <a:pt x="797625" y="233165"/>
                    <a:pt x="1027966" y="631725"/>
                    <a:pt x="1027966" y="958234"/>
                  </a:cubicBezTo>
                  <a:cubicBezTo>
                    <a:pt x="1027966" y="1284744"/>
                    <a:pt x="797149" y="1417724"/>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9406056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666750"/>
            <a:ext cx="7589837" cy="4114800"/>
          </a:xfrm>
          <a:prstGeom prst="rect">
            <a:avLst/>
          </a:prstGeom>
          <a:blipFill dpi="0" rotWithShape="1">
            <a:blip r:embed="rId4"/>
            <a:srcRect/>
            <a:stretch>
              <a:fillRect/>
            </a:stretch>
          </a:blip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68404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19"/>
          <p:cNvSpPr txBox="1">
            <a:spLocks noGrp="1"/>
          </p:cNvSpPr>
          <p:nvPr>
            <p:ph type="body" idx="1"/>
          </p:nvPr>
        </p:nvSpPr>
        <p:spPr>
          <a:xfrm>
            <a:off x="381000" y="1489151"/>
            <a:ext cx="4953000" cy="2207176"/>
          </a:xfrm>
          <a:prstGeom prst="rect">
            <a:avLst/>
          </a:prstGeom>
        </p:spPr>
        <p:txBody>
          <a:bodyPr spcFirstLastPara="1" wrap="square" lIns="0" tIns="0" rIns="0" bIns="0" anchor="t" anchorCtr="0">
            <a:noAutofit/>
          </a:bodyPr>
          <a:lstStyle/>
          <a:p>
            <a:pPr marL="114300" indent="0" algn="just">
              <a:buNone/>
            </a:pPr>
            <a:r>
              <a:rPr lang="en-IN" sz="2000" dirty="0"/>
              <a:t>This is the page where the admin can make a new post.</a:t>
            </a:r>
          </a:p>
        </p:txBody>
      </p:sp>
      <p:sp>
        <p:nvSpPr>
          <p:cNvPr id="858" name="Google Shape;858;p19"/>
          <p:cNvSpPr txBox="1">
            <a:spLocks noGrp="1"/>
          </p:cNvSpPr>
          <p:nvPr>
            <p:ph type="title"/>
          </p:nvPr>
        </p:nvSpPr>
        <p:spPr>
          <a:xfrm>
            <a:off x="380999" y="666750"/>
            <a:ext cx="5805326" cy="691818"/>
          </a:xfrm>
          <a:prstGeom prst="rect">
            <a:avLst/>
          </a:prstGeom>
        </p:spPr>
        <p:txBody>
          <a:bodyPr spcFirstLastPara="1" wrap="square" lIns="0" tIns="0" rIns="0" bIns="0" anchor="t" anchorCtr="0">
            <a:noAutofit/>
          </a:bodyPr>
          <a:lstStyle/>
          <a:p>
            <a:r>
              <a:rPr lang="en-IN" dirty="0"/>
              <a:t>POST NOTICE PAGE</a:t>
            </a:r>
          </a:p>
        </p:txBody>
      </p:sp>
      <p:grpSp>
        <p:nvGrpSpPr>
          <p:cNvPr id="98" name="Google Shape;3802;p38"/>
          <p:cNvGrpSpPr/>
          <p:nvPr/>
        </p:nvGrpSpPr>
        <p:grpSpPr>
          <a:xfrm>
            <a:off x="5838232" y="949589"/>
            <a:ext cx="2608667" cy="3003317"/>
            <a:chOff x="2270525" y="117216"/>
            <a:chExt cx="4650765" cy="4762722"/>
          </a:xfrm>
        </p:grpSpPr>
        <p:sp>
          <p:nvSpPr>
            <p:cNvPr id="99" name="Google Shape;3803;p38"/>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3804;p38"/>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3805;p38"/>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3806;p38"/>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3807;p38"/>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3808;p38"/>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3809;p38"/>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3810;p38"/>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3811;p38"/>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3812;p38"/>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3813;p38"/>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3814;p38"/>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3815;p38"/>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3816;p38"/>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3817;p38"/>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3818;p38"/>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3819;p38"/>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3820;p38"/>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3821;p38"/>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3822;p38"/>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3823;p38"/>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0" name="Google Shape;3824;p38"/>
            <p:cNvGrpSpPr/>
            <p:nvPr/>
          </p:nvGrpSpPr>
          <p:grpSpPr>
            <a:xfrm>
              <a:off x="4031993" y="117216"/>
              <a:ext cx="2889297" cy="3901793"/>
              <a:chOff x="5533368" y="1047716"/>
              <a:chExt cx="2889297" cy="3901793"/>
            </a:xfrm>
          </p:grpSpPr>
          <p:sp>
            <p:nvSpPr>
              <p:cNvPr id="164" name="Google Shape;3825;p38"/>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3826;p38"/>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3827;p38"/>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3828;p38"/>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3829;p38"/>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3830;p38"/>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3831;p38"/>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3832;p38"/>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3833;p38"/>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3834;p38"/>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3835;p38"/>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3836;p38"/>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3837;p38"/>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3838;p38"/>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3839;p38"/>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3840;p38"/>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3841;p38"/>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3842;p38"/>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3843;p38"/>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3844;p38"/>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3845;p38"/>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3846;p38"/>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3847;p38"/>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3848;p38"/>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3849;p38"/>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3850;p38"/>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3851;p38"/>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3852;p38"/>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3853;p38"/>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3854;p38"/>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3855;p38"/>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3856;p38"/>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3857;p38"/>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3858;p38"/>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3859;p38"/>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3860;p38"/>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3861;p38"/>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3862;p38"/>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3863;p38"/>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3864;p38"/>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1" name="Google Shape;3865;p38"/>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3866;p38"/>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3867;p38"/>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3868;p38"/>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3869;p38"/>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3870;p38"/>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3871;p38"/>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3872;p38"/>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3873;p38"/>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3874;p38"/>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3875;p38"/>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3876;p38"/>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3877;p38"/>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3878;p38"/>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3879;p38"/>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3880;p38"/>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3881;p38"/>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3882;p38"/>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3883;p38"/>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3884;p38"/>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3885;p38"/>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3886;p38"/>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3887;p38"/>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3888;p38"/>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3889;p38"/>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3890;p38"/>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3891;p38"/>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3892;p38"/>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3893;p38"/>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0" name="Google Shape;3894;p38"/>
            <p:cNvGrpSpPr/>
            <p:nvPr/>
          </p:nvGrpSpPr>
          <p:grpSpPr>
            <a:xfrm flipH="1">
              <a:off x="2865273" y="3434801"/>
              <a:ext cx="598186" cy="1340314"/>
              <a:chOff x="4210728" y="4525714"/>
              <a:chExt cx="546438" cy="1224366"/>
            </a:xfrm>
          </p:grpSpPr>
          <p:sp>
            <p:nvSpPr>
              <p:cNvPr id="151" name="Google Shape;3895;p38"/>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3896;p38"/>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3897;p38"/>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3898;p38"/>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3899;p38"/>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3900;p38"/>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3901;p38"/>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3902;p38"/>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3903;p38"/>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3904;p38"/>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3905;p38"/>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3906;p38"/>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3907;p38"/>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3733861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666750"/>
            <a:ext cx="7620000" cy="4114800"/>
          </a:xfrm>
          <a:prstGeom prst="rect">
            <a:avLst/>
          </a:prstGeom>
          <a:blipFill dpi="0" rotWithShape="1">
            <a:blip r:embed="rId4"/>
            <a:srcRect/>
            <a:stretch>
              <a:fillRect/>
            </a:stretch>
          </a:blip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15681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14"/>
          <p:cNvSpPr txBox="1">
            <a:spLocks noGrp="1"/>
          </p:cNvSpPr>
          <p:nvPr>
            <p:ph type="ctrTitle" idx="4294967295"/>
          </p:nvPr>
        </p:nvSpPr>
        <p:spPr>
          <a:xfrm>
            <a:off x="762000" y="1276350"/>
            <a:ext cx="4343700" cy="533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600" dirty="0">
                <a:solidFill>
                  <a:srgbClr val="122F67"/>
                </a:solidFill>
              </a:rPr>
              <a:t>HELLO!</a:t>
            </a:r>
            <a:endParaRPr sz="3600" dirty="0">
              <a:solidFill>
                <a:srgbClr val="122F67"/>
              </a:solidFill>
            </a:endParaRPr>
          </a:p>
        </p:txBody>
      </p:sp>
      <p:sp>
        <p:nvSpPr>
          <p:cNvPr id="380" name="Google Shape;380;p14"/>
          <p:cNvSpPr txBox="1">
            <a:spLocks noGrp="1"/>
          </p:cNvSpPr>
          <p:nvPr>
            <p:ph type="subTitle" idx="4294967295"/>
          </p:nvPr>
        </p:nvSpPr>
        <p:spPr>
          <a:xfrm>
            <a:off x="762000" y="1887750"/>
            <a:ext cx="4343700" cy="1920000"/>
          </a:xfrm>
          <a:prstGeom prst="rect">
            <a:avLst/>
          </a:prstGeom>
        </p:spPr>
        <p:txBody>
          <a:bodyPr spcFirstLastPara="1" wrap="square" lIns="0" tIns="0" rIns="0" bIns="0" anchor="t" anchorCtr="0">
            <a:noAutofit/>
          </a:bodyPr>
          <a:lstStyle/>
          <a:p>
            <a:pPr marL="0" indent="0">
              <a:buClr>
                <a:schemeClr val="dk1"/>
              </a:buClr>
              <a:buSzPts val="1100"/>
              <a:buNone/>
            </a:pPr>
            <a:r>
              <a:rPr lang="en-US" dirty="0" err="1" smtClean="0"/>
              <a:t>M.Prasad</a:t>
            </a:r>
            <a:r>
              <a:rPr lang="en-US" dirty="0" smtClean="0"/>
              <a:t> ,</a:t>
            </a:r>
            <a:endParaRPr lang="en-US" dirty="0"/>
          </a:p>
          <a:p>
            <a:pPr marL="0" indent="0">
              <a:buClr>
                <a:schemeClr val="dk1"/>
              </a:buClr>
              <a:buSzPts val="1100"/>
              <a:buNone/>
            </a:pPr>
            <a:r>
              <a:rPr lang="en-IN" dirty="0" smtClean="0"/>
              <a:t>(18A95A0506).</a:t>
            </a:r>
            <a:endParaRPr dirty="0"/>
          </a:p>
        </p:txBody>
      </p:sp>
      <p:pic>
        <p:nvPicPr>
          <p:cNvPr id="382" name="Google Shape;382;p14"/>
          <p:cNvPicPr preferRelativeResize="0"/>
          <p:nvPr/>
        </p:nvPicPr>
        <p:blipFill>
          <a:blip r:embed="rId3">
            <a:extLst>
              <a:ext uri="{28A0092B-C50C-407E-A947-70E740481C1C}">
                <a14:useLocalDpi xmlns:a14="http://schemas.microsoft.com/office/drawing/2010/main" val="0"/>
              </a:ext>
            </a:extLst>
          </a:blip>
          <a:stretch>
            <a:fillRect/>
          </a:stretch>
        </p:blipFill>
        <p:spPr>
          <a:xfrm>
            <a:off x="6188676" y="1200150"/>
            <a:ext cx="1800000" cy="1800000"/>
          </a:xfrm>
          <a:prstGeom prst="ellipse">
            <a:avLst/>
          </a:prstGeom>
          <a:noFill/>
          <a:ln>
            <a:solidFill>
              <a:srgbClr val="122F67"/>
            </a:solid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19"/>
          <p:cNvSpPr txBox="1">
            <a:spLocks noGrp="1"/>
          </p:cNvSpPr>
          <p:nvPr>
            <p:ph type="body" idx="1"/>
          </p:nvPr>
        </p:nvSpPr>
        <p:spPr>
          <a:xfrm>
            <a:off x="381000" y="1489151"/>
            <a:ext cx="4953000" cy="2207176"/>
          </a:xfrm>
          <a:prstGeom prst="rect">
            <a:avLst/>
          </a:prstGeom>
        </p:spPr>
        <p:txBody>
          <a:bodyPr spcFirstLastPara="1" wrap="square" lIns="0" tIns="0" rIns="0" bIns="0" anchor="t" anchorCtr="0">
            <a:noAutofit/>
          </a:bodyPr>
          <a:lstStyle/>
          <a:p>
            <a:pPr marL="114300" indent="0" algn="just">
              <a:buNone/>
            </a:pPr>
            <a:r>
              <a:rPr lang="en-IN" sz="2000" dirty="0"/>
              <a:t>This is the page where the admin can manage his/her profile.</a:t>
            </a:r>
          </a:p>
        </p:txBody>
      </p:sp>
      <p:sp>
        <p:nvSpPr>
          <p:cNvPr id="858" name="Google Shape;858;p19"/>
          <p:cNvSpPr txBox="1">
            <a:spLocks noGrp="1"/>
          </p:cNvSpPr>
          <p:nvPr>
            <p:ph type="title"/>
          </p:nvPr>
        </p:nvSpPr>
        <p:spPr>
          <a:xfrm>
            <a:off x="380999" y="666750"/>
            <a:ext cx="5805326" cy="691818"/>
          </a:xfrm>
          <a:prstGeom prst="rect">
            <a:avLst/>
          </a:prstGeom>
        </p:spPr>
        <p:txBody>
          <a:bodyPr spcFirstLastPara="1" wrap="square" lIns="0" tIns="0" rIns="0" bIns="0" anchor="t" anchorCtr="0">
            <a:noAutofit/>
          </a:bodyPr>
          <a:lstStyle/>
          <a:p>
            <a:r>
              <a:rPr lang="en-IN" dirty="0"/>
              <a:t>ADMIN PROFILE PAGE</a:t>
            </a:r>
          </a:p>
        </p:txBody>
      </p:sp>
      <p:grpSp>
        <p:nvGrpSpPr>
          <p:cNvPr id="204" name="Google Shape;3379;p37"/>
          <p:cNvGrpSpPr/>
          <p:nvPr/>
        </p:nvGrpSpPr>
        <p:grpSpPr>
          <a:xfrm>
            <a:off x="5856845" y="1241437"/>
            <a:ext cx="2685189" cy="3074856"/>
            <a:chOff x="2533225" y="322726"/>
            <a:chExt cx="4077549" cy="4762523"/>
          </a:xfrm>
        </p:grpSpPr>
        <p:sp>
          <p:nvSpPr>
            <p:cNvPr id="205" name="Google Shape;3380;p37"/>
            <p:cNvSpPr/>
            <p:nvPr/>
          </p:nvSpPr>
          <p:spPr>
            <a:xfrm>
              <a:off x="3796336" y="2589414"/>
              <a:ext cx="682110" cy="393573"/>
            </a:xfrm>
            <a:custGeom>
              <a:avLst/>
              <a:gdLst/>
              <a:ahLst/>
              <a:cxnLst/>
              <a:rect l="l" t="t" r="r" b="b"/>
              <a:pathLst>
                <a:path w="682110" h="393573" extrusionOk="0">
                  <a:moveTo>
                    <a:pt x="329082" y="393573"/>
                  </a:moveTo>
                  <a:lnTo>
                    <a:pt x="0" y="204216"/>
                  </a:lnTo>
                  <a:lnTo>
                    <a:pt x="353029" y="0"/>
                  </a:lnTo>
                  <a:lnTo>
                    <a:pt x="682111" y="189357"/>
                  </a:lnTo>
                  <a:lnTo>
                    <a:pt x="329082" y="393573"/>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3381;p37"/>
            <p:cNvSpPr/>
            <p:nvPr/>
          </p:nvSpPr>
          <p:spPr>
            <a:xfrm>
              <a:off x="3809355" y="2149168"/>
              <a:ext cx="705962" cy="408622"/>
            </a:xfrm>
            <a:custGeom>
              <a:avLst/>
              <a:gdLst/>
              <a:ahLst/>
              <a:cxnLst/>
              <a:rect l="l" t="t" r="r" b="b"/>
              <a:pathLst>
                <a:path w="705962" h="408622" extrusionOk="0">
                  <a:moveTo>
                    <a:pt x="352934" y="408622"/>
                  </a:moveTo>
                  <a:lnTo>
                    <a:pt x="0" y="204311"/>
                  </a:lnTo>
                  <a:lnTo>
                    <a:pt x="352934" y="0"/>
                  </a:lnTo>
                  <a:lnTo>
                    <a:pt x="705963" y="204311"/>
                  </a:lnTo>
                  <a:lnTo>
                    <a:pt x="352934" y="4086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3382;p37"/>
            <p:cNvSpPr/>
            <p:nvPr/>
          </p:nvSpPr>
          <p:spPr>
            <a:xfrm>
              <a:off x="4162289" y="2390151"/>
              <a:ext cx="329177" cy="571404"/>
            </a:xfrm>
            <a:custGeom>
              <a:avLst/>
              <a:gdLst/>
              <a:ahLst/>
              <a:cxnLst/>
              <a:rect l="l" t="t" r="r" b="b"/>
              <a:pathLst>
                <a:path w="329177" h="571404" extrusionOk="0">
                  <a:moveTo>
                    <a:pt x="329177" y="380905"/>
                  </a:moveTo>
                  <a:lnTo>
                    <a:pt x="0" y="571405"/>
                  </a:lnTo>
                  <a:lnTo>
                    <a:pt x="0" y="190405"/>
                  </a:lnTo>
                  <a:lnTo>
                    <a:pt x="329177" y="0"/>
                  </a:lnTo>
                  <a:lnTo>
                    <a:pt x="329177" y="380905"/>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3383;p37"/>
            <p:cNvSpPr/>
            <p:nvPr/>
          </p:nvSpPr>
          <p:spPr>
            <a:xfrm>
              <a:off x="3833207" y="2390151"/>
              <a:ext cx="329081" cy="571404"/>
            </a:xfrm>
            <a:custGeom>
              <a:avLst/>
              <a:gdLst/>
              <a:ahLst/>
              <a:cxnLst/>
              <a:rect l="l" t="t" r="r" b="b"/>
              <a:pathLst>
                <a:path w="329081" h="571404" extrusionOk="0">
                  <a:moveTo>
                    <a:pt x="329082" y="571405"/>
                  </a:moveTo>
                  <a:lnTo>
                    <a:pt x="0" y="380905"/>
                  </a:lnTo>
                  <a:lnTo>
                    <a:pt x="0" y="0"/>
                  </a:lnTo>
                  <a:lnTo>
                    <a:pt x="329082" y="190405"/>
                  </a:lnTo>
                  <a:lnTo>
                    <a:pt x="329082" y="571405"/>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3384;p37"/>
            <p:cNvSpPr/>
            <p:nvPr/>
          </p:nvSpPr>
          <p:spPr>
            <a:xfrm>
              <a:off x="3833207" y="2390151"/>
              <a:ext cx="329081" cy="287940"/>
            </a:xfrm>
            <a:custGeom>
              <a:avLst/>
              <a:gdLst/>
              <a:ahLst/>
              <a:cxnLst/>
              <a:rect l="l" t="t" r="r" b="b"/>
              <a:pathLst>
                <a:path w="329081" h="287940" extrusionOk="0">
                  <a:moveTo>
                    <a:pt x="0" y="0"/>
                  </a:moveTo>
                  <a:lnTo>
                    <a:pt x="0" y="99631"/>
                  </a:lnTo>
                  <a:lnTo>
                    <a:pt x="329082" y="287941"/>
                  </a:lnTo>
                  <a:lnTo>
                    <a:pt x="329082" y="190881"/>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3385;p37"/>
            <p:cNvSpPr/>
            <p:nvPr/>
          </p:nvSpPr>
          <p:spPr>
            <a:xfrm>
              <a:off x="4162289" y="2390151"/>
              <a:ext cx="329177" cy="287940"/>
            </a:xfrm>
            <a:custGeom>
              <a:avLst/>
              <a:gdLst/>
              <a:ahLst/>
              <a:cxnLst/>
              <a:rect l="l" t="t" r="r" b="b"/>
              <a:pathLst>
                <a:path w="329177" h="287940" extrusionOk="0">
                  <a:moveTo>
                    <a:pt x="329177" y="0"/>
                  </a:moveTo>
                  <a:lnTo>
                    <a:pt x="329177" y="106775"/>
                  </a:lnTo>
                  <a:lnTo>
                    <a:pt x="0" y="287941"/>
                  </a:lnTo>
                  <a:lnTo>
                    <a:pt x="0" y="190881"/>
                  </a:lnTo>
                  <a:lnTo>
                    <a:pt x="329177"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3386;p37"/>
            <p:cNvSpPr/>
            <p:nvPr/>
          </p:nvSpPr>
          <p:spPr>
            <a:xfrm>
              <a:off x="3809355" y="2353479"/>
              <a:ext cx="352933" cy="307181"/>
            </a:xfrm>
            <a:custGeom>
              <a:avLst/>
              <a:gdLst/>
              <a:ahLst/>
              <a:cxnLst/>
              <a:rect l="l" t="t" r="r" b="b"/>
              <a:pathLst>
                <a:path w="352933" h="307181" extrusionOk="0">
                  <a:moveTo>
                    <a:pt x="0" y="0"/>
                  </a:moveTo>
                  <a:lnTo>
                    <a:pt x="0" y="105632"/>
                  </a:lnTo>
                  <a:lnTo>
                    <a:pt x="352934" y="307181"/>
                  </a:lnTo>
                  <a:lnTo>
                    <a:pt x="352934" y="2043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3387;p37"/>
            <p:cNvSpPr/>
            <p:nvPr/>
          </p:nvSpPr>
          <p:spPr>
            <a:xfrm>
              <a:off x="4162289" y="2353479"/>
              <a:ext cx="353029" cy="307181"/>
            </a:xfrm>
            <a:custGeom>
              <a:avLst/>
              <a:gdLst/>
              <a:ahLst/>
              <a:cxnLst/>
              <a:rect l="l" t="t" r="r" b="b"/>
              <a:pathLst>
                <a:path w="353029" h="307181" extrusionOk="0">
                  <a:moveTo>
                    <a:pt x="0" y="307181"/>
                  </a:moveTo>
                  <a:lnTo>
                    <a:pt x="353029" y="113919"/>
                  </a:lnTo>
                  <a:lnTo>
                    <a:pt x="353029" y="0"/>
                  </a:lnTo>
                  <a:lnTo>
                    <a:pt x="0" y="204311"/>
                  </a:lnTo>
                  <a:lnTo>
                    <a:pt x="0" y="307181"/>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3388;p37"/>
            <p:cNvSpPr/>
            <p:nvPr/>
          </p:nvSpPr>
          <p:spPr>
            <a:xfrm>
              <a:off x="4379054" y="3098705"/>
              <a:ext cx="1297601" cy="763520"/>
            </a:xfrm>
            <a:custGeom>
              <a:avLst/>
              <a:gdLst/>
              <a:ahLst/>
              <a:cxnLst/>
              <a:rect l="l" t="t" r="r" b="b"/>
              <a:pathLst>
                <a:path w="1297601" h="763520" extrusionOk="0">
                  <a:moveTo>
                    <a:pt x="1071529" y="748294"/>
                  </a:moveTo>
                  <a:lnTo>
                    <a:pt x="19379" y="140980"/>
                  </a:lnTo>
                  <a:cubicBezTo>
                    <a:pt x="811" y="130189"/>
                    <a:pt x="-5518" y="106348"/>
                    <a:pt x="5248" y="87736"/>
                  </a:cubicBezTo>
                  <a:cubicBezTo>
                    <a:pt x="8964" y="81316"/>
                    <a:pt x="14419" y="76096"/>
                    <a:pt x="20994" y="72686"/>
                  </a:cubicBezTo>
                  <a:lnTo>
                    <a:pt x="153369" y="4297"/>
                  </a:lnTo>
                  <a:cubicBezTo>
                    <a:pt x="165105" y="-1723"/>
                    <a:pt x="179074" y="-1399"/>
                    <a:pt x="190524" y="5154"/>
                  </a:cubicBezTo>
                  <a:lnTo>
                    <a:pt x="1278120" y="632851"/>
                  </a:lnTo>
                  <a:cubicBezTo>
                    <a:pt x="1296688" y="643529"/>
                    <a:pt x="1303112" y="667284"/>
                    <a:pt x="1292450" y="685896"/>
                  </a:cubicBezTo>
                  <a:cubicBezTo>
                    <a:pt x="1288725" y="692421"/>
                    <a:pt x="1283185" y="697717"/>
                    <a:pt x="1276504" y="701146"/>
                  </a:cubicBezTo>
                  <a:lnTo>
                    <a:pt x="1180431" y="750771"/>
                  </a:lnTo>
                  <a:cubicBezTo>
                    <a:pt x="1146078" y="768611"/>
                    <a:pt x="1105036" y="767678"/>
                    <a:pt x="1071529" y="74829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3389;p37"/>
            <p:cNvSpPr/>
            <p:nvPr/>
          </p:nvSpPr>
          <p:spPr>
            <a:xfrm>
              <a:off x="4481013" y="322726"/>
              <a:ext cx="1171694" cy="3426502"/>
            </a:xfrm>
            <a:custGeom>
              <a:avLst/>
              <a:gdLst/>
              <a:ahLst/>
              <a:cxnLst/>
              <a:rect l="l" t="t" r="r" b="b"/>
              <a:pathLst>
                <a:path w="1171694" h="3426502" extrusionOk="0">
                  <a:moveTo>
                    <a:pt x="1034189" y="3409974"/>
                  </a:moveTo>
                  <a:lnTo>
                    <a:pt x="137505" y="2891051"/>
                  </a:lnTo>
                  <a:cubicBezTo>
                    <a:pt x="61483" y="2847141"/>
                    <a:pt x="0" y="2729126"/>
                    <a:pt x="0" y="2627685"/>
                  </a:cubicBezTo>
                  <a:lnTo>
                    <a:pt x="0" y="120800"/>
                  </a:lnTo>
                  <a:cubicBezTo>
                    <a:pt x="285" y="19073"/>
                    <a:pt x="61578" y="-27409"/>
                    <a:pt x="137505" y="16597"/>
                  </a:cubicBezTo>
                  <a:lnTo>
                    <a:pt x="1034189" y="535424"/>
                  </a:lnTo>
                  <a:cubicBezTo>
                    <a:pt x="1110212" y="579429"/>
                    <a:pt x="1171695" y="697349"/>
                    <a:pt x="1171695" y="798790"/>
                  </a:cubicBezTo>
                  <a:lnTo>
                    <a:pt x="1171695" y="3305770"/>
                  </a:lnTo>
                  <a:cubicBezTo>
                    <a:pt x="1171695" y="3407307"/>
                    <a:pt x="1110117" y="3453884"/>
                    <a:pt x="1034189" y="340997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3390;p37"/>
            <p:cNvSpPr/>
            <p:nvPr/>
          </p:nvSpPr>
          <p:spPr>
            <a:xfrm>
              <a:off x="5530597" y="3624781"/>
              <a:ext cx="70985" cy="153066"/>
            </a:xfrm>
            <a:custGeom>
              <a:avLst/>
              <a:gdLst/>
              <a:ahLst/>
              <a:cxnLst/>
              <a:rect l="l" t="t" r="r" b="b"/>
              <a:pathLst>
                <a:path w="70985" h="153066" extrusionOk="0">
                  <a:moveTo>
                    <a:pt x="0" y="153067"/>
                  </a:moveTo>
                  <a:lnTo>
                    <a:pt x="70986" y="117062"/>
                  </a:lnTo>
                  <a:lnTo>
                    <a:pt x="2851" y="0"/>
                  </a:lnTo>
                  <a:lnTo>
                    <a:pt x="0" y="15306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3391;p37"/>
            <p:cNvSpPr/>
            <p:nvPr/>
          </p:nvSpPr>
          <p:spPr>
            <a:xfrm>
              <a:off x="4467139" y="329893"/>
              <a:ext cx="65379" cy="96678"/>
            </a:xfrm>
            <a:custGeom>
              <a:avLst/>
              <a:gdLst/>
              <a:ahLst/>
              <a:cxnLst/>
              <a:rect l="l" t="t" r="r" b="b"/>
              <a:pathLst>
                <a:path w="65379" h="96678" extrusionOk="0">
                  <a:moveTo>
                    <a:pt x="0" y="34385"/>
                  </a:moveTo>
                  <a:lnTo>
                    <a:pt x="65379" y="0"/>
                  </a:lnTo>
                  <a:lnTo>
                    <a:pt x="52170" y="96679"/>
                  </a:lnTo>
                  <a:lnTo>
                    <a:pt x="0" y="3438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3392;p37"/>
            <p:cNvSpPr/>
            <p:nvPr/>
          </p:nvSpPr>
          <p:spPr>
            <a:xfrm>
              <a:off x="4423901" y="351343"/>
              <a:ext cx="1171694" cy="3426502"/>
            </a:xfrm>
            <a:custGeom>
              <a:avLst/>
              <a:gdLst/>
              <a:ahLst/>
              <a:cxnLst/>
              <a:rect l="l" t="t" r="r" b="b"/>
              <a:pathLst>
                <a:path w="1171694" h="3426502" extrusionOk="0">
                  <a:moveTo>
                    <a:pt x="1034094" y="3409931"/>
                  </a:moveTo>
                  <a:lnTo>
                    <a:pt x="137505" y="2891009"/>
                  </a:lnTo>
                  <a:cubicBezTo>
                    <a:pt x="61483" y="2847099"/>
                    <a:pt x="0" y="2729084"/>
                    <a:pt x="0" y="2627643"/>
                  </a:cubicBezTo>
                  <a:lnTo>
                    <a:pt x="0" y="120854"/>
                  </a:lnTo>
                  <a:cubicBezTo>
                    <a:pt x="380" y="19031"/>
                    <a:pt x="61578" y="-27355"/>
                    <a:pt x="137505" y="16555"/>
                  </a:cubicBezTo>
                  <a:lnTo>
                    <a:pt x="1034094" y="535477"/>
                  </a:lnTo>
                  <a:cubicBezTo>
                    <a:pt x="1110117" y="579482"/>
                    <a:pt x="1171695" y="697402"/>
                    <a:pt x="1171695" y="798843"/>
                  </a:cubicBezTo>
                  <a:lnTo>
                    <a:pt x="1171695" y="3305823"/>
                  </a:lnTo>
                  <a:cubicBezTo>
                    <a:pt x="1171695" y="3407264"/>
                    <a:pt x="1110117" y="3453937"/>
                    <a:pt x="1034094" y="340993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3393;p37"/>
            <p:cNvSpPr/>
            <p:nvPr/>
          </p:nvSpPr>
          <p:spPr>
            <a:xfrm>
              <a:off x="4414398" y="357753"/>
              <a:ext cx="1171599" cy="3426525"/>
            </a:xfrm>
            <a:custGeom>
              <a:avLst/>
              <a:gdLst/>
              <a:ahLst/>
              <a:cxnLst/>
              <a:rect l="l" t="t" r="r" b="b"/>
              <a:pathLst>
                <a:path w="1171599" h="3426525" extrusionOk="0">
                  <a:moveTo>
                    <a:pt x="1171600" y="798815"/>
                  </a:moveTo>
                  <a:lnTo>
                    <a:pt x="1171600" y="3305700"/>
                  </a:lnTo>
                  <a:cubicBezTo>
                    <a:pt x="1171600" y="3407332"/>
                    <a:pt x="1110117" y="3453909"/>
                    <a:pt x="1034094" y="3409999"/>
                  </a:cubicBezTo>
                  <a:lnTo>
                    <a:pt x="682491" y="3206545"/>
                  </a:lnTo>
                  <a:lnTo>
                    <a:pt x="573114" y="3143204"/>
                  </a:lnTo>
                  <a:lnTo>
                    <a:pt x="137410" y="2891077"/>
                  </a:lnTo>
                  <a:cubicBezTo>
                    <a:pt x="61388" y="2847071"/>
                    <a:pt x="0" y="2729152"/>
                    <a:pt x="0" y="2627711"/>
                  </a:cubicBezTo>
                  <a:lnTo>
                    <a:pt x="0" y="120826"/>
                  </a:lnTo>
                  <a:cubicBezTo>
                    <a:pt x="380" y="19194"/>
                    <a:pt x="61483" y="-27383"/>
                    <a:pt x="137410" y="16527"/>
                  </a:cubicBezTo>
                  <a:lnTo>
                    <a:pt x="1034094" y="535449"/>
                  </a:lnTo>
                  <a:cubicBezTo>
                    <a:pt x="1110117" y="579455"/>
                    <a:pt x="1171600" y="697279"/>
                    <a:pt x="1171600" y="798815"/>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3394;p37"/>
            <p:cNvSpPr/>
            <p:nvPr/>
          </p:nvSpPr>
          <p:spPr>
            <a:xfrm>
              <a:off x="4479777" y="459022"/>
              <a:ext cx="1041506" cy="3182614"/>
            </a:xfrm>
            <a:custGeom>
              <a:avLst/>
              <a:gdLst/>
              <a:ahLst/>
              <a:cxnLst/>
              <a:rect l="l" t="t" r="r" b="b"/>
              <a:pathLst>
                <a:path w="1041506" h="3182614" extrusionOk="0">
                  <a:moveTo>
                    <a:pt x="1041507" y="672114"/>
                  </a:moveTo>
                  <a:lnTo>
                    <a:pt x="1041507" y="3113753"/>
                  </a:lnTo>
                  <a:cubicBezTo>
                    <a:pt x="1041507" y="3175284"/>
                    <a:pt x="998459" y="3200240"/>
                    <a:pt x="945433" y="3169379"/>
                  </a:cubicBezTo>
                  <a:lnTo>
                    <a:pt x="897919" y="3141756"/>
                  </a:lnTo>
                  <a:lnTo>
                    <a:pt x="735041" y="3047554"/>
                  </a:lnTo>
                  <a:lnTo>
                    <a:pt x="665006" y="3006978"/>
                  </a:lnTo>
                  <a:lnTo>
                    <a:pt x="640299" y="2992595"/>
                  </a:lnTo>
                  <a:lnTo>
                    <a:pt x="632031" y="2987737"/>
                  </a:lnTo>
                  <a:lnTo>
                    <a:pt x="571688" y="2952971"/>
                  </a:lnTo>
                  <a:lnTo>
                    <a:pt x="396362" y="2851625"/>
                  </a:lnTo>
                  <a:lnTo>
                    <a:pt x="396362" y="2851625"/>
                  </a:lnTo>
                  <a:lnTo>
                    <a:pt x="324140" y="2809810"/>
                  </a:lnTo>
                  <a:lnTo>
                    <a:pt x="324140" y="2809810"/>
                  </a:lnTo>
                  <a:lnTo>
                    <a:pt x="294872" y="2792855"/>
                  </a:lnTo>
                  <a:lnTo>
                    <a:pt x="120020" y="2691700"/>
                  </a:lnTo>
                  <a:lnTo>
                    <a:pt x="96168" y="2677889"/>
                  </a:lnTo>
                  <a:cubicBezTo>
                    <a:pt x="42953" y="2647123"/>
                    <a:pt x="0" y="2572352"/>
                    <a:pt x="0" y="2510725"/>
                  </a:cubicBezTo>
                  <a:lnTo>
                    <a:pt x="0" y="68896"/>
                  </a:lnTo>
                  <a:cubicBezTo>
                    <a:pt x="0" y="7364"/>
                    <a:pt x="42953" y="-17591"/>
                    <a:pt x="96168" y="13175"/>
                  </a:cubicBezTo>
                  <a:lnTo>
                    <a:pt x="445491" y="216152"/>
                  </a:lnTo>
                  <a:lnTo>
                    <a:pt x="445491" y="217105"/>
                  </a:lnTo>
                  <a:cubicBezTo>
                    <a:pt x="448332" y="269961"/>
                    <a:pt x="476147" y="318291"/>
                    <a:pt x="520373" y="347216"/>
                  </a:cubicBezTo>
                  <a:cubicBezTo>
                    <a:pt x="561805" y="371029"/>
                    <a:pt x="595350" y="351693"/>
                    <a:pt x="595350" y="303878"/>
                  </a:cubicBezTo>
                  <a:cubicBezTo>
                    <a:pt x="595350" y="303878"/>
                    <a:pt x="595350" y="303116"/>
                    <a:pt x="595350" y="302830"/>
                  </a:cubicBezTo>
                  <a:lnTo>
                    <a:pt x="945528" y="505427"/>
                  </a:lnTo>
                  <a:cubicBezTo>
                    <a:pt x="998459" y="535811"/>
                    <a:pt x="1041507" y="610583"/>
                    <a:pt x="1041507" y="6721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3395;p37"/>
            <p:cNvSpPr/>
            <p:nvPr/>
          </p:nvSpPr>
          <p:spPr>
            <a:xfrm rot="-1790023">
              <a:off x="4986670" y="707058"/>
              <a:ext cx="46534" cy="80862"/>
            </a:xfrm>
            <a:custGeom>
              <a:avLst/>
              <a:gdLst/>
              <a:ahLst/>
              <a:cxnLst/>
              <a:rect l="l" t="t" r="r" b="b"/>
              <a:pathLst>
                <a:path w="46533" h="80859" extrusionOk="0">
                  <a:moveTo>
                    <a:pt x="46534" y="40430"/>
                  </a:moveTo>
                  <a:cubicBezTo>
                    <a:pt x="46534" y="62758"/>
                    <a:pt x="36118" y="80859"/>
                    <a:pt x="23268" y="80859"/>
                  </a:cubicBezTo>
                  <a:cubicBezTo>
                    <a:pt x="10418" y="80859"/>
                    <a:pt x="1" y="62758"/>
                    <a:pt x="1" y="40430"/>
                  </a:cubicBezTo>
                  <a:cubicBezTo>
                    <a:pt x="1" y="18101"/>
                    <a:pt x="10418" y="0"/>
                    <a:pt x="23268" y="0"/>
                  </a:cubicBezTo>
                  <a:cubicBezTo>
                    <a:pt x="36118" y="0"/>
                    <a:pt x="46534" y="18101"/>
                    <a:pt x="46534" y="4043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3396;p37"/>
            <p:cNvSpPr/>
            <p:nvPr/>
          </p:nvSpPr>
          <p:spPr>
            <a:xfrm>
              <a:off x="4988272" y="730303"/>
              <a:ext cx="23851" cy="30807"/>
            </a:xfrm>
            <a:custGeom>
              <a:avLst/>
              <a:gdLst/>
              <a:ahLst/>
              <a:cxnLst/>
              <a:rect l="l" t="t" r="r" b="b"/>
              <a:pathLst>
                <a:path w="23851" h="30807" extrusionOk="0">
                  <a:moveTo>
                    <a:pt x="11878" y="29167"/>
                  </a:moveTo>
                  <a:cubicBezTo>
                    <a:pt x="4856" y="24568"/>
                    <a:pt x="447" y="16891"/>
                    <a:pt x="0" y="8498"/>
                  </a:cubicBezTo>
                  <a:cubicBezTo>
                    <a:pt x="0" y="878"/>
                    <a:pt x="5322" y="-2170"/>
                    <a:pt x="11878" y="1640"/>
                  </a:cubicBezTo>
                  <a:cubicBezTo>
                    <a:pt x="18958" y="6197"/>
                    <a:pt x="23415" y="13889"/>
                    <a:pt x="23852" y="22310"/>
                  </a:cubicBezTo>
                  <a:cubicBezTo>
                    <a:pt x="23852" y="29930"/>
                    <a:pt x="18530" y="32978"/>
                    <a:pt x="11878" y="29167"/>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3397;p37"/>
            <p:cNvSpPr/>
            <p:nvPr/>
          </p:nvSpPr>
          <p:spPr>
            <a:xfrm>
              <a:off x="5609185" y="1342555"/>
              <a:ext cx="26417" cy="145526"/>
            </a:xfrm>
            <a:custGeom>
              <a:avLst/>
              <a:gdLst/>
              <a:ahLst/>
              <a:cxnLst/>
              <a:rect l="l" t="t" r="r" b="b"/>
              <a:pathLst>
                <a:path w="26417" h="145526" extrusionOk="0">
                  <a:moveTo>
                    <a:pt x="13209" y="143863"/>
                  </a:moveTo>
                  <a:lnTo>
                    <a:pt x="13209" y="143863"/>
                  </a:lnTo>
                  <a:cubicBezTo>
                    <a:pt x="5892" y="148150"/>
                    <a:pt x="0" y="143863"/>
                    <a:pt x="0" y="134338"/>
                  </a:cubicBezTo>
                  <a:lnTo>
                    <a:pt x="0" y="26992"/>
                  </a:lnTo>
                  <a:cubicBezTo>
                    <a:pt x="124" y="16924"/>
                    <a:pt x="5027" y="7513"/>
                    <a:pt x="13209" y="1655"/>
                  </a:cubicBezTo>
                  <a:lnTo>
                    <a:pt x="13209" y="1655"/>
                  </a:lnTo>
                  <a:cubicBezTo>
                    <a:pt x="20526" y="-2631"/>
                    <a:pt x="26418" y="1655"/>
                    <a:pt x="26418" y="11656"/>
                  </a:cubicBezTo>
                  <a:lnTo>
                    <a:pt x="26418" y="118527"/>
                  </a:lnTo>
                  <a:cubicBezTo>
                    <a:pt x="26294" y="128595"/>
                    <a:pt x="21391" y="138005"/>
                    <a:pt x="13209" y="1438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3398;p37"/>
            <p:cNvSpPr/>
            <p:nvPr/>
          </p:nvSpPr>
          <p:spPr>
            <a:xfrm>
              <a:off x="5609185" y="1517667"/>
              <a:ext cx="26417" cy="145530"/>
            </a:xfrm>
            <a:custGeom>
              <a:avLst/>
              <a:gdLst/>
              <a:ahLst/>
              <a:cxnLst/>
              <a:rect l="l" t="t" r="r" b="b"/>
              <a:pathLst>
                <a:path w="26417" h="145530" extrusionOk="0">
                  <a:moveTo>
                    <a:pt x="13209" y="143916"/>
                  </a:moveTo>
                  <a:lnTo>
                    <a:pt x="13209" y="143916"/>
                  </a:lnTo>
                  <a:cubicBezTo>
                    <a:pt x="5892" y="148107"/>
                    <a:pt x="0" y="143916"/>
                    <a:pt x="0" y="133915"/>
                  </a:cubicBezTo>
                  <a:lnTo>
                    <a:pt x="0" y="26949"/>
                  </a:lnTo>
                  <a:cubicBezTo>
                    <a:pt x="171" y="16891"/>
                    <a:pt x="5065" y="7499"/>
                    <a:pt x="13209" y="1613"/>
                  </a:cubicBezTo>
                  <a:lnTo>
                    <a:pt x="13209" y="1613"/>
                  </a:lnTo>
                  <a:cubicBezTo>
                    <a:pt x="20526" y="-2578"/>
                    <a:pt x="26418" y="1613"/>
                    <a:pt x="26418" y="11709"/>
                  </a:cubicBezTo>
                  <a:lnTo>
                    <a:pt x="26418" y="118580"/>
                  </a:lnTo>
                  <a:cubicBezTo>
                    <a:pt x="26275" y="128648"/>
                    <a:pt x="21372" y="138049"/>
                    <a:pt x="13209" y="14391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3399;p37"/>
            <p:cNvSpPr/>
            <p:nvPr/>
          </p:nvSpPr>
          <p:spPr>
            <a:xfrm>
              <a:off x="4598943" y="668398"/>
              <a:ext cx="778468" cy="1303739"/>
            </a:xfrm>
            <a:custGeom>
              <a:avLst/>
              <a:gdLst/>
              <a:ahLst/>
              <a:cxnLst/>
              <a:rect l="l" t="t" r="r" b="b"/>
              <a:pathLst>
                <a:path w="778468" h="1303739" extrusionOk="0">
                  <a:moveTo>
                    <a:pt x="726584" y="1297509"/>
                  </a:moveTo>
                  <a:lnTo>
                    <a:pt x="51885" y="906984"/>
                  </a:lnTo>
                  <a:cubicBezTo>
                    <a:pt x="23377" y="890411"/>
                    <a:pt x="0" y="845929"/>
                    <a:pt x="0" y="807543"/>
                  </a:cubicBezTo>
                  <a:lnTo>
                    <a:pt x="0" y="45543"/>
                  </a:lnTo>
                  <a:cubicBezTo>
                    <a:pt x="0" y="7443"/>
                    <a:pt x="23187" y="-10369"/>
                    <a:pt x="51885" y="6205"/>
                  </a:cubicBezTo>
                  <a:lnTo>
                    <a:pt x="726584" y="396730"/>
                  </a:lnTo>
                  <a:cubicBezTo>
                    <a:pt x="755092" y="413303"/>
                    <a:pt x="778469" y="457785"/>
                    <a:pt x="778469" y="496076"/>
                  </a:cubicBezTo>
                  <a:lnTo>
                    <a:pt x="778469" y="1258076"/>
                  </a:lnTo>
                  <a:cubicBezTo>
                    <a:pt x="778469" y="1296461"/>
                    <a:pt x="755282" y="1314083"/>
                    <a:pt x="726584" y="12975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3400;p37"/>
            <p:cNvSpPr/>
            <p:nvPr/>
          </p:nvSpPr>
          <p:spPr>
            <a:xfrm>
              <a:off x="4598943" y="1688145"/>
              <a:ext cx="778468" cy="1303647"/>
            </a:xfrm>
            <a:custGeom>
              <a:avLst/>
              <a:gdLst/>
              <a:ahLst/>
              <a:cxnLst/>
              <a:rect l="l" t="t" r="r" b="b"/>
              <a:pathLst>
                <a:path w="778468" h="1303647" extrusionOk="0">
                  <a:moveTo>
                    <a:pt x="726584" y="1297414"/>
                  </a:moveTo>
                  <a:lnTo>
                    <a:pt x="51885" y="906889"/>
                  </a:lnTo>
                  <a:cubicBezTo>
                    <a:pt x="23377" y="890315"/>
                    <a:pt x="0" y="845834"/>
                    <a:pt x="0" y="807543"/>
                  </a:cubicBezTo>
                  <a:lnTo>
                    <a:pt x="0" y="45543"/>
                  </a:lnTo>
                  <a:cubicBezTo>
                    <a:pt x="0" y="7443"/>
                    <a:pt x="23187" y="-10369"/>
                    <a:pt x="51885" y="6205"/>
                  </a:cubicBezTo>
                  <a:lnTo>
                    <a:pt x="726584" y="396730"/>
                  </a:lnTo>
                  <a:cubicBezTo>
                    <a:pt x="755092" y="413303"/>
                    <a:pt x="778469" y="457785"/>
                    <a:pt x="778469" y="496171"/>
                  </a:cubicBezTo>
                  <a:lnTo>
                    <a:pt x="778469" y="1258171"/>
                  </a:lnTo>
                  <a:cubicBezTo>
                    <a:pt x="778469" y="1296366"/>
                    <a:pt x="755282" y="1313987"/>
                    <a:pt x="726584" y="129741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3401;p37"/>
            <p:cNvSpPr/>
            <p:nvPr/>
          </p:nvSpPr>
          <p:spPr>
            <a:xfrm>
              <a:off x="4599323" y="2707876"/>
              <a:ext cx="778184" cy="892902"/>
            </a:xfrm>
            <a:custGeom>
              <a:avLst/>
              <a:gdLst/>
              <a:ahLst/>
              <a:cxnLst/>
              <a:rect l="l" t="t" r="r" b="b"/>
              <a:pathLst>
                <a:path w="778184" h="892902" extrusionOk="0">
                  <a:moveTo>
                    <a:pt x="778184" y="495805"/>
                  </a:moveTo>
                  <a:lnTo>
                    <a:pt x="778184" y="892902"/>
                  </a:lnTo>
                  <a:lnTo>
                    <a:pt x="545461" y="758124"/>
                  </a:lnTo>
                  <a:lnTo>
                    <a:pt x="520753" y="743741"/>
                  </a:lnTo>
                  <a:lnTo>
                    <a:pt x="512486" y="738883"/>
                  </a:lnTo>
                  <a:lnTo>
                    <a:pt x="452143" y="704117"/>
                  </a:lnTo>
                  <a:lnTo>
                    <a:pt x="276817" y="602771"/>
                  </a:lnTo>
                  <a:lnTo>
                    <a:pt x="276817" y="602771"/>
                  </a:lnTo>
                  <a:lnTo>
                    <a:pt x="204120" y="560766"/>
                  </a:lnTo>
                  <a:lnTo>
                    <a:pt x="174852" y="543811"/>
                  </a:lnTo>
                  <a:lnTo>
                    <a:pt x="0" y="442656"/>
                  </a:lnTo>
                  <a:lnTo>
                    <a:pt x="0" y="45463"/>
                  </a:lnTo>
                  <a:cubicBezTo>
                    <a:pt x="0" y="7363"/>
                    <a:pt x="23282" y="-10353"/>
                    <a:pt x="51885" y="6220"/>
                  </a:cubicBezTo>
                  <a:lnTo>
                    <a:pt x="726584" y="396745"/>
                  </a:lnTo>
                  <a:cubicBezTo>
                    <a:pt x="754902" y="413033"/>
                    <a:pt x="778184" y="457515"/>
                    <a:pt x="778184" y="49580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3402;p37"/>
            <p:cNvSpPr/>
            <p:nvPr/>
          </p:nvSpPr>
          <p:spPr>
            <a:xfrm>
              <a:off x="4781159" y="1048176"/>
              <a:ext cx="416151" cy="544252"/>
            </a:xfrm>
            <a:custGeom>
              <a:avLst/>
              <a:gdLst/>
              <a:ahLst/>
              <a:cxnLst/>
              <a:rect l="l" t="t" r="r" b="b"/>
              <a:pathLst>
                <a:path w="416151" h="544252" extrusionOk="0">
                  <a:moveTo>
                    <a:pt x="410093" y="288701"/>
                  </a:moveTo>
                  <a:lnTo>
                    <a:pt x="317821" y="128395"/>
                  </a:lnTo>
                  <a:cubicBezTo>
                    <a:pt x="314315" y="122019"/>
                    <a:pt x="309250" y="116642"/>
                    <a:pt x="303092" y="112774"/>
                  </a:cubicBezTo>
                  <a:lnTo>
                    <a:pt x="303092" y="112774"/>
                  </a:lnTo>
                  <a:cubicBezTo>
                    <a:pt x="302275" y="112284"/>
                    <a:pt x="301419" y="111870"/>
                    <a:pt x="300526" y="111536"/>
                  </a:cubicBezTo>
                  <a:cubicBezTo>
                    <a:pt x="299680" y="110897"/>
                    <a:pt x="298796" y="110324"/>
                    <a:pt x="297865" y="109821"/>
                  </a:cubicBezTo>
                  <a:lnTo>
                    <a:pt x="272208" y="94962"/>
                  </a:lnTo>
                  <a:cubicBezTo>
                    <a:pt x="265176" y="90866"/>
                    <a:pt x="258619" y="91152"/>
                    <a:pt x="254818" y="95819"/>
                  </a:cubicBezTo>
                  <a:cubicBezTo>
                    <a:pt x="246645" y="105344"/>
                    <a:pt x="228210" y="104487"/>
                    <a:pt x="207874" y="92676"/>
                  </a:cubicBezTo>
                  <a:cubicBezTo>
                    <a:pt x="187395" y="80812"/>
                    <a:pt x="171022" y="62968"/>
                    <a:pt x="160930" y="41527"/>
                  </a:cubicBezTo>
                  <a:cubicBezTo>
                    <a:pt x="157471" y="32831"/>
                    <a:pt x="151351" y="25460"/>
                    <a:pt x="143445" y="20477"/>
                  </a:cubicBezTo>
                  <a:lnTo>
                    <a:pt x="118262" y="5713"/>
                  </a:lnTo>
                  <a:cubicBezTo>
                    <a:pt x="117445" y="5194"/>
                    <a:pt x="116590" y="4748"/>
                    <a:pt x="115697" y="4379"/>
                  </a:cubicBezTo>
                  <a:cubicBezTo>
                    <a:pt x="111040" y="27"/>
                    <a:pt x="104284" y="-1201"/>
                    <a:pt x="98402" y="1236"/>
                  </a:cubicBezTo>
                  <a:lnTo>
                    <a:pt x="6129" y="54671"/>
                  </a:lnTo>
                  <a:cubicBezTo>
                    <a:pt x="-2043" y="59434"/>
                    <a:pt x="-2043" y="74579"/>
                    <a:pt x="6129" y="88676"/>
                  </a:cubicBezTo>
                  <a:lnTo>
                    <a:pt x="56589" y="176306"/>
                  </a:lnTo>
                  <a:cubicBezTo>
                    <a:pt x="59944" y="182607"/>
                    <a:pt x="64809" y="187975"/>
                    <a:pt x="70748" y="191927"/>
                  </a:cubicBezTo>
                  <a:cubicBezTo>
                    <a:pt x="75053" y="195000"/>
                    <a:pt x="80669" y="195545"/>
                    <a:pt x="85478" y="193355"/>
                  </a:cubicBezTo>
                  <a:lnTo>
                    <a:pt x="97071" y="186593"/>
                  </a:lnTo>
                  <a:lnTo>
                    <a:pt x="97071" y="400905"/>
                  </a:lnTo>
                  <a:cubicBezTo>
                    <a:pt x="98107" y="415497"/>
                    <a:pt x="105966" y="428747"/>
                    <a:pt x="118262" y="436624"/>
                  </a:cubicBezTo>
                  <a:lnTo>
                    <a:pt x="297865" y="541399"/>
                  </a:lnTo>
                  <a:cubicBezTo>
                    <a:pt x="309363" y="548066"/>
                    <a:pt x="318581" y="542637"/>
                    <a:pt x="318581" y="529397"/>
                  </a:cubicBezTo>
                  <a:lnTo>
                    <a:pt x="318581" y="315085"/>
                  </a:lnTo>
                  <a:lnTo>
                    <a:pt x="330270" y="335278"/>
                  </a:lnTo>
                  <a:cubicBezTo>
                    <a:pt x="333738" y="341631"/>
                    <a:pt x="338775" y="346975"/>
                    <a:pt x="344904" y="350804"/>
                  </a:cubicBezTo>
                  <a:lnTo>
                    <a:pt x="344904" y="350804"/>
                  </a:lnTo>
                  <a:cubicBezTo>
                    <a:pt x="349209" y="353880"/>
                    <a:pt x="354825" y="354423"/>
                    <a:pt x="359633" y="352232"/>
                  </a:cubicBezTo>
                  <a:lnTo>
                    <a:pt x="410093" y="322991"/>
                  </a:lnTo>
                  <a:cubicBezTo>
                    <a:pt x="418171" y="317942"/>
                    <a:pt x="418171" y="303274"/>
                    <a:pt x="410093" y="288701"/>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3403;p37"/>
            <p:cNvSpPr/>
            <p:nvPr/>
          </p:nvSpPr>
          <p:spPr>
            <a:xfrm>
              <a:off x="4812185" y="2127070"/>
              <a:ext cx="353313" cy="495871"/>
            </a:xfrm>
            <a:custGeom>
              <a:avLst/>
              <a:gdLst/>
              <a:ahLst/>
              <a:cxnLst/>
              <a:rect l="l" t="t" r="r" b="b"/>
              <a:pathLst>
                <a:path w="353313" h="495871" extrusionOk="0">
                  <a:moveTo>
                    <a:pt x="340010" y="188881"/>
                  </a:moveTo>
                  <a:lnTo>
                    <a:pt x="13589" y="0"/>
                  </a:lnTo>
                  <a:cubicBezTo>
                    <a:pt x="4960" y="28061"/>
                    <a:pt x="380" y="57217"/>
                    <a:pt x="0" y="86582"/>
                  </a:cubicBezTo>
                  <a:lnTo>
                    <a:pt x="0" y="291179"/>
                  </a:lnTo>
                  <a:lnTo>
                    <a:pt x="149574" y="377762"/>
                  </a:lnTo>
                  <a:lnTo>
                    <a:pt x="176847" y="220409"/>
                  </a:lnTo>
                  <a:lnTo>
                    <a:pt x="204025" y="409289"/>
                  </a:lnTo>
                  <a:lnTo>
                    <a:pt x="353314" y="495872"/>
                  </a:lnTo>
                  <a:lnTo>
                    <a:pt x="353314" y="291179"/>
                  </a:lnTo>
                  <a:cubicBezTo>
                    <a:pt x="352592" y="256699"/>
                    <a:pt x="348126" y="222399"/>
                    <a:pt x="340010" y="1888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3404;p37"/>
            <p:cNvSpPr/>
            <p:nvPr/>
          </p:nvSpPr>
          <p:spPr>
            <a:xfrm>
              <a:off x="4825774" y="2064110"/>
              <a:ext cx="326421" cy="236124"/>
            </a:xfrm>
            <a:custGeom>
              <a:avLst/>
              <a:gdLst/>
              <a:ahLst/>
              <a:cxnLst/>
              <a:rect l="l" t="t" r="r" b="b"/>
              <a:pathLst>
                <a:path w="326421" h="236124" extrusionOk="0">
                  <a:moveTo>
                    <a:pt x="326421" y="188881"/>
                  </a:moveTo>
                  <a:lnTo>
                    <a:pt x="0" y="0"/>
                  </a:lnTo>
                  <a:lnTo>
                    <a:pt x="0" y="47244"/>
                  </a:lnTo>
                  <a:lnTo>
                    <a:pt x="326421" y="236125"/>
                  </a:lnTo>
                  <a:lnTo>
                    <a:pt x="326421" y="188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3405;p37"/>
            <p:cNvSpPr/>
            <p:nvPr/>
          </p:nvSpPr>
          <p:spPr>
            <a:xfrm>
              <a:off x="4803918" y="3156860"/>
              <a:ext cx="410711" cy="349715"/>
            </a:xfrm>
            <a:custGeom>
              <a:avLst/>
              <a:gdLst/>
              <a:ahLst/>
              <a:cxnLst/>
              <a:rect l="l" t="t" r="r" b="b"/>
              <a:pathLst>
                <a:path w="410711" h="349715" extrusionOk="0">
                  <a:moveTo>
                    <a:pt x="410711" y="349716"/>
                  </a:moveTo>
                  <a:lnTo>
                    <a:pt x="340865" y="309139"/>
                  </a:lnTo>
                  <a:lnTo>
                    <a:pt x="316158" y="294757"/>
                  </a:lnTo>
                  <a:lnTo>
                    <a:pt x="307891" y="289899"/>
                  </a:lnTo>
                  <a:lnTo>
                    <a:pt x="247548" y="255132"/>
                  </a:lnTo>
                  <a:lnTo>
                    <a:pt x="72221" y="153787"/>
                  </a:lnTo>
                  <a:lnTo>
                    <a:pt x="72221" y="153787"/>
                  </a:lnTo>
                  <a:lnTo>
                    <a:pt x="0" y="111972"/>
                  </a:lnTo>
                  <a:lnTo>
                    <a:pt x="0" y="11388"/>
                  </a:lnTo>
                  <a:cubicBezTo>
                    <a:pt x="0" y="1387"/>
                    <a:pt x="6937" y="-2709"/>
                    <a:pt x="15680" y="1863"/>
                  </a:cubicBezTo>
                  <a:cubicBezTo>
                    <a:pt x="22417" y="6425"/>
                    <a:pt x="27406" y="13141"/>
                    <a:pt x="29839" y="20913"/>
                  </a:cubicBezTo>
                  <a:lnTo>
                    <a:pt x="32785" y="30438"/>
                  </a:lnTo>
                  <a:cubicBezTo>
                    <a:pt x="42696" y="61556"/>
                    <a:pt x="63042" y="88274"/>
                    <a:pt x="90372" y="106066"/>
                  </a:cubicBezTo>
                  <a:cubicBezTo>
                    <a:pt x="125247" y="126259"/>
                    <a:pt x="153755" y="109781"/>
                    <a:pt x="153755" y="69300"/>
                  </a:cubicBezTo>
                  <a:lnTo>
                    <a:pt x="153755" y="57108"/>
                  </a:lnTo>
                  <a:cubicBezTo>
                    <a:pt x="153755" y="44725"/>
                    <a:pt x="162498" y="39487"/>
                    <a:pt x="172761" y="45773"/>
                  </a:cubicBezTo>
                  <a:cubicBezTo>
                    <a:pt x="177826" y="48897"/>
                    <a:pt x="182093" y="53174"/>
                    <a:pt x="185210" y="58251"/>
                  </a:cubicBezTo>
                  <a:lnTo>
                    <a:pt x="213053" y="101018"/>
                  </a:lnTo>
                  <a:lnTo>
                    <a:pt x="181694" y="118639"/>
                  </a:lnTo>
                  <a:lnTo>
                    <a:pt x="199084" y="148548"/>
                  </a:lnTo>
                  <a:lnTo>
                    <a:pt x="231963" y="129498"/>
                  </a:lnTo>
                  <a:lnTo>
                    <a:pt x="246217" y="151501"/>
                  </a:lnTo>
                  <a:lnTo>
                    <a:pt x="216284" y="168836"/>
                  </a:lnTo>
                  <a:lnTo>
                    <a:pt x="233484" y="198840"/>
                  </a:lnTo>
                  <a:lnTo>
                    <a:pt x="265128" y="180552"/>
                  </a:lnTo>
                  <a:lnTo>
                    <a:pt x="279382" y="202555"/>
                  </a:lnTo>
                  <a:lnTo>
                    <a:pt x="250874" y="219128"/>
                  </a:lnTo>
                  <a:lnTo>
                    <a:pt x="268074" y="249132"/>
                  </a:lnTo>
                  <a:lnTo>
                    <a:pt x="298388" y="231606"/>
                  </a:lnTo>
                  <a:cubicBezTo>
                    <a:pt x="316054" y="257676"/>
                    <a:pt x="339012" y="279717"/>
                    <a:pt x="365763" y="296281"/>
                  </a:cubicBezTo>
                  <a:lnTo>
                    <a:pt x="371274" y="299329"/>
                  </a:lnTo>
                  <a:cubicBezTo>
                    <a:pt x="389567" y="311340"/>
                    <a:pt x="403422" y="329047"/>
                    <a:pt x="410711" y="349716"/>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3406;p37"/>
            <p:cNvSpPr/>
            <p:nvPr/>
          </p:nvSpPr>
          <p:spPr>
            <a:xfrm>
              <a:off x="4593051" y="480769"/>
              <a:ext cx="842423" cy="783621"/>
            </a:xfrm>
            <a:custGeom>
              <a:avLst/>
              <a:gdLst/>
              <a:ahLst/>
              <a:cxnLst/>
              <a:rect l="l" t="t" r="r" b="b"/>
              <a:pathLst>
                <a:path w="842423" h="783621" extrusionOk="0">
                  <a:moveTo>
                    <a:pt x="842423" y="783622"/>
                  </a:moveTo>
                  <a:lnTo>
                    <a:pt x="0" y="299180"/>
                  </a:lnTo>
                  <a:lnTo>
                    <a:pt x="0" y="0"/>
                  </a:lnTo>
                  <a:lnTo>
                    <a:pt x="842423" y="484346"/>
                  </a:lnTo>
                  <a:lnTo>
                    <a:pt x="842423" y="783622"/>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3407;p37"/>
            <p:cNvSpPr/>
            <p:nvPr/>
          </p:nvSpPr>
          <p:spPr>
            <a:xfrm>
              <a:off x="4315759" y="484198"/>
              <a:ext cx="384008" cy="270224"/>
            </a:xfrm>
            <a:custGeom>
              <a:avLst/>
              <a:gdLst/>
              <a:ahLst/>
              <a:cxnLst/>
              <a:rect l="l" t="t" r="r" b="b"/>
              <a:pathLst>
                <a:path w="384008" h="270224" extrusionOk="0">
                  <a:moveTo>
                    <a:pt x="103771" y="270224"/>
                  </a:moveTo>
                  <a:lnTo>
                    <a:pt x="0" y="210121"/>
                  </a:lnTo>
                  <a:lnTo>
                    <a:pt x="280238" y="0"/>
                  </a:lnTo>
                  <a:lnTo>
                    <a:pt x="384008" y="60007"/>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3408;p37"/>
            <p:cNvSpPr/>
            <p:nvPr/>
          </p:nvSpPr>
          <p:spPr>
            <a:xfrm>
              <a:off x="4419530" y="544206"/>
              <a:ext cx="384008" cy="270224"/>
            </a:xfrm>
            <a:custGeom>
              <a:avLst/>
              <a:gdLst/>
              <a:ahLst/>
              <a:cxnLst/>
              <a:rect l="l" t="t" r="r" b="b"/>
              <a:pathLst>
                <a:path w="384008" h="270224" extrusionOk="0">
                  <a:moveTo>
                    <a:pt x="103866" y="270224"/>
                  </a:moveTo>
                  <a:lnTo>
                    <a:pt x="0" y="210217"/>
                  </a:lnTo>
                  <a:lnTo>
                    <a:pt x="280238" y="0"/>
                  </a:lnTo>
                  <a:lnTo>
                    <a:pt x="384008" y="60103"/>
                  </a:lnTo>
                  <a:lnTo>
                    <a:pt x="103866"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3409;p37"/>
            <p:cNvSpPr/>
            <p:nvPr/>
          </p:nvSpPr>
          <p:spPr>
            <a:xfrm>
              <a:off x="4523395" y="604308"/>
              <a:ext cx="383913" cy="270224"/>
            </a:xfrm>
            <a:custGeom>
              <a:avLst/>
              <a:gdLst/>
              <a:ahLst/>
              <a:cxnLst/>
              <a:rect l="l" t="t" r="r" b="b"/>
              <a:pathLst>
                <a:path w="383913" h="270224" extrusionOk="0">
                  <a:moveTo>
                    <a:pt x="103771" y="270224"/>
                  </a:moveTo>
                  <a:lnTo>
                    <a:pt x="0" y="210122"/>
                  </a:lnTo>
                  <a:lnTo>
                    <a:pt x="280143"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3410;p37"/>
            <p:cNvSpPr/>
            <p:nvPr/>
          </p:nvSpPr>
          <p:spPr>
            <a:xfrm>
              <a:off x="4627166" y="664316"/>
              <a:ext cx="383912" cy="270224"/>
            </a:xfrm>
            <a:custGeom>
              <a:avLst/>
              <a:gdLst/>
              <a:ahLst/>
              <a:cxnLst/>
              <a:rect l="l" t="t" r="r" b="b"/>
              <a:pathLst>
                <a:path w="383912" h="270224" extrusionOk="0">
                  <a:moveTo>
                    <a:pt x="103771" y="270224"/>
                  </a:moveTo>
                  <a:lnTo>
                    <a:pt x="0" y="210217"/>
                  </a:lnTo>
                  <a:lnTo>
                    <a:pt x="280142"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3411;p37"/>
            <p:cNvSpPr/>
            <p:nvPr/>
          </p:nvSpPr>
          <p:spPr>
            <a:xfrm>
              <a:off x="4730936" y="724419"/>
              <a:ext cx="383913" cy="270224"/>
            </a:xfrm>
            <a:custGeom>
              <a:avLst/>
              <a:gdLst/>
              <a:ahLst/>
              <a:cxnLst/>
              <a:rect l="l" t="t" r="r" b="b"/>
              <a:pathLst>
                <a:path w="383913" h="270224" extrusionOk="0">
                  <a:moveTo>
                    <a:pt x="103771" y="270224"/>
                  </a:moveTo>
                  <a:lnTo>
                    <a:pt x="0" y="210122"/>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3412;p37"/>
            <p:cNvSpPr/>
            <p:nvPr/>
          </p:nvSpPr>
          <p:spPr>
            <a:xfrm>
              <a:off x="4834707" y="784426"/>
              <a:ext cx="383912" cy="270224"/>
            </a:xfrm>
            <a:custGeom>
              <a:avLst/>
              <a:gdLst/>
              <a:ahLst/>
              <a:cxnLst/>
              <a:rect l="l" t="t" r="r" b="b"/>
              <a:pathLst>
                <a:path w="383912" h="270224" extrusionOk="0">
                  <a:moveTo>
                    <a:pt x="103771" y="270224"/>
                  </a:moveTo>
                  <a:lnTo>
                    <a:pt x="0" y="210217"/>
                  </a:lnTo>
                  <a:lnTo>
                    <a:pt x="280143"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3413;p37"/>
            <p:cNvSpPr/>
            <p:nvPr/>
          </p:nvSpPr>
          <p:spPr>
            <a:xfrm>
              <a:off x="4938478" y="844529"/>
              <a:ext cx="383913" cy="270224"/>
            </a:xfrm>
            <a:custGeom>
              <a:avLst/>
              <a:gdLst/>
              <a:ahLst/>
              <a:cxnLst/>
              <a:rect l="l" t="t" r="r" b="b"/>
              <a:pathLst>
                <a:path w="383913" h="270224" extrusionOk="0">
                  <a:moveTo>
                    <a:pt x="103771" y="270224"/>
                  </a:moveTo>
                  <a:lnTo>
                    <a:pt x="0" y="210121"/>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3414;p37"/>
            <p:cNvSpPr/>
            <p:nvPr/>
          </p:nvSpPr>
          <p:spPr>
            <a:xfrm>
              <a:off x="5042248" y="904537"/>
              <a:ext cx="384008" cy="270224"/>
            </a:xfrm>
            <a:custGeom>
              <a:avLst/>
              <a:gdLst/>
              <a:ahLst/>
              <a:cxnLst/>
              <a:rect l="l" t="t" r="r" b="b"/>
              <a:pathLst>
                <a:path w="384008" h="270224" extrusionOk="0">
                  <a:moveTo>
                    <a:pt x="103771" y="270224"/>
                  </a:moveTo>
                  <a:lnTo>
                    <a:pt x="0" y="210217"/>
                  </a:lnTo>
                  <a:lnTo>
                    <a:pt x="280143" y="0"/>
                  </a:lnTo>
                  <a:lnTo>
                    <a:pt x="384008"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3415;p37"/>
            <p:cNvSpPr/>
            <p:nvPr/>
          </p:nvSpPr>
          <p:spPr>
            <a:xfrm>
              <a:off x="4316519" y="693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3416;p37"/>
            <p:cNvSpPr/>
            <p:nvPr/>
          </p:nvSpPr>
          <p:spPr>
            <a:xfrm>
              <a:off x="4420290" y="753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3417;p37"/>
            <p:cNvSpPr/>
            <p:nvPr/>
          </p:nvSpPr>
          <p:spPr>
            <a:xfrm>
              <a:off x="4524441" y="813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3418;p37"/>
            <p:cNvSpPr/>
            <p:nvPr/>
          </p:nvSpPr>
          <p:spPr>
            <a:xfrm>
              <a:off x="4627926" y="873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3419;p37"/>
            <p:cNvSpPr/>
            <p:nvPr/>
          </p:nvSpPr>
          <p:spPr>
            <a:xfrm>
              <a:off x="4731697" y="933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3420;p37"/>
            <p:cNvSpPr/>
            <p:nvPr/>
          </p:nvSpPr>
          <p:spPr>
            <a:xfrm>
              <a:off x="4835467" y="993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3421;p37"/>
            <p:cNvSpPr/>
            <p:nvPr/>
          </p:nvSpPr>
          <p:spPr>
            <a:xfrm>
              <a:off x="4939238" y="1053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3422;p37"/>
            <p:cNvSpPr/>
            <p:nvPr/>
          </p:nvSpPr>
          <p:spPr>
            <a:xfrm>
              <a:off x="5043008" y="1113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48" name="Google Shape;3423;p37"/>
            <p:cNvGrpSpPr/>
            <p:nvPr/>
          </p:nvGrpSpPr>
          <p:grpSpPr>
            <a:xfrm>
              <a:off x="4316519" y="693558"/>
              <a:ext cx="830259" cy="517637"/>
              <a:chOff x="5840944" y="1418558"/>
              <a:chExt cx="830259" cy="517637"/>
            </a:xfrm>
          </p:grpSpPr>
          <p:sp>
            <p:nvSpPr>
              <p:cNvPr id="328" name="Google Shape;3424;p37"/>
              <p:cNvSpPr/>
              <p:nvPr/>
            </p:nvSpPr>
            <p:spPr>
              <a:xfrm>
                <a:off x="5840944" y="1418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425;p37"/>
              <p:cNvSpPr/>
              <p:nvPr/>
            </p:nvSpPr>
            <p:spPr>
              <a:xfrm>
                <a:off x="5944715" y="1478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426;p37"/>
              <p:cNvSpPr/>
              <p:nvPr/>
            </p:nvSpPr>
            <p:spPr>
              <a:xfrm>
                <a:off x="6048866" y="1538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427;p37"/>
              <p:cNvSpPr/>
              <p:nvPr/>
            </p:nvSpPr>
            <p:spPr>
              <a:xfrm>
                <a:off x="6152351" y="1598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428;p37"/>
              <p:cNvSpPr/>
              <p:nvPr/>
            </p:nvSpPr>
            <p:spPr>
              <a:xfrm>
                <a:off x="6256122" y="1658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429;p37"/>
              <p:cNvSpPr/>
              <p:nvPr/>
            </p:nvSpPr>
            <p:spPr>
              <a:xfrm>
                <a:off x="6359892" y="1718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430;p37"/>
              <p:cNvSpPr/>
              <p:nvPr/>
            </p:nvSpPr>
            <p:spPr>
              <a:xfrm>
                <a:off x="6463663" y="1778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431;p37"/>
              <p:cNvSpPr/>
              <p:nvPr/>
            </p:nvSpPr>
            <p:spPr>
              <a:xfrm>
                <a:off x="6567433" y="1838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49" name="Google Shape;3432;p37"/>
            <p:cNvSpPr/>
            <p:nvPr/>
          </p:nvSpPr>
          <p:spPr>
            <a:xfrm>
              <a:off x="5776434" y="3835950"/>
              <a:ext cx="422399" cy="244506"/>
            </a:xfrm>
            <a:custGeom>
              <a:avLst/>
              <a:gdLst/>
              <a:ahLst/>
              <a:cxnLst/>
              <a:rect l="l" t="t" r="r" b="b"/>
              <a:pathLst>
                <a:path w="422399" h="244506" extrusionOk="0">
                  <a:moveTo>
                    <a:pt x="375265" y="244507"/>
                  </a:moveTo>
                  <a:lnTo>
                    <a:pt x="0" y="27337"/>
                  </a:lnTo>
                  <a:lnTo>
                    <a:pt x="47039" y="0"/>
                  </a:lnTo>
                  <a:lnTo>
                    <a:pt x="422399" y="217075"/>
                  </a:lnTo>
                  <a:lnTo>
                    <a:pt x="375265" y="24450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3433;p37"/>
            <p:cNvSpPr/>
            <p:nvPr/>
          </p:nvSpPr>
          <p:spPr>
            <a:xfrm>
              <a:off x="5919927" y="3349699"/>
              <a:ext cx="376785" cy="648842"/>
            </a:xfrm>
            <a:custGeom>
              <a:avLst/>
              <a:gdLst/>
              <a:ahLst/>
              <a:cxnLst/>
              <a:rect l="l" t="t" r="r" b="b"/>
              <a:pathLst>
                <a:path w="376785" h="648842" extrusionOk="0">
                  <a:moveTo>
                    <a:pt x="376786" y="648843"/>
                  </a:moveTo>
                  <a:lnTo>
                    <a:pt x="0" y="430721"/>
                  </a:lnTo>
                  <a:lnTo>
                    <a:pt x="47134" y="0"/>
                  </a:lnTo>
                  <a:lnTo>
                    <a:pt x="329747" y="163544"/>
                  </a:lnTo>
                  <a:lnTo>
                    <a:pt x="376786" y="648843"/>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3434;p37"/>
            <p:cNvSpPr/>
            <p:nvPr/>
          </p:nvSpPr>
          <p:spPr>
            <a:xfrm>
              <a:off x="5821952" y="3404277"/>
              <a:ext cx="376880" cy="648747"/>
            </a:xfrm>
            <a:custGeom>
              <a:avLst/>
              <a:gdLst/>
              <a:ahLst/>
              <a:cxnLst/>
              <a:rect l="l" t="t" r="r" b="b"/>
              <a:pathLst>
                <a:path w="376880" h="648747" extrusionOk="0">
                  <a:moveTo>
                    <a:pt x="376881" y="648748"/>
                  </a:moveTo>
                  <a:lnTo>
                    <a:pt x="0" y="430721"/>
                  </a:lnTo>
                  <a:lnTo>
                    <a:pt x="47134" y="0"/>
                  </a:lnTo>
                  <a:lnTo>
                    <a:pt x="329747" y="163544"/>
                  </a:lnTo>
                  <a:lnTo>
                    <a:pt x="376881" y="648748"/>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3435;p37"/>
            <p:cNvSpPr/>
            <p:nvPr/>
          </p:nvSpPr>
          <p:spPr>
            <a:xfrm>
              <a:off x="6151700" y="3513243"/>
              <a:ext cx="145012" cy="539781"/>
            </a:xfrm>
            <a:custGeom>
              <a:avLst/>
              <a:gdLst/>
              <a:ahLst/>
              <a:cxnLst/>
              <a:rect l="l" t="t" r="r" b="b"/>
              <a:pathLst>
                <a:path w="145012" h="539781" extrusionOk="0">
                  <a:moveTo>
                    <a:pt x="47134" y="539782"/>
                  </a:moveTo>
                  <a:lnTo>
                    <a:pt x="145013" y="485299"/>
                  </a:lnTo>
                  <a:lnTo>
                    <a:pt x="97974" y="0"/>
                  </a:lnTo>
                  <a:lnTo>
                    <a:pt x="0" y="54578"/>
                  </a:lnTo>
                  <a:lnTo>
                    <a:pt x="47134" y="539782"/>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3436;p37"/>
            <p:cNvSpPr/>
            <p:nvPr/>
          </p:nvSpPr>
          <p:spPr>
            <a:xfrm>
              <a:off x="5869087" y="3349699"/>
              <a:ext cx="97973" cy="104584"/>
            </a:xfrm>
            <a:custGeom>
              <a:avLst/>
              <a:gdLst/>
              <a:ahLst/>
              <a:cxnLst/>
              <a:rect l="l" t="t" r="r" b="b"/>
              <a:pathLst>
                <a:path w="97973" h="104584" extrusionOk="0">
                  <a:moveTo>
                    <a:pt x="0" y="54578"/>
                  </a:moveTo>
                  <a:lnTo>
                    <a:pt x="97974" y="0"/>
                  </a:lnTo>
                  <a:lnTo>
                    <a:pt x="86476" y="104584"/>
                  </a:lnTo>
                  <a:lnTo>
                    <a:pt x="0" y="54578"/>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3437;p37"/>
            <p:cNvSpPr/>
            <p:nvPr/>
          </p:nvSpPr>
          <p:spPr>
            <a:xfrm>
              <a:off x="5939787" y="3382376"/>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5"/>
                    <a:pt x="31739" y="-14008"/>
                    <a:pt x="70606" y="8471"/>
                  </a:cubicBezTo>
                  <a:cubicBezTo>
                    <a:pt x="109472" y="30950"/>
                    <a:pt x="141211" y="91815"/>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3438;p37"/>
            <p:cNvSpPr/>
            <p:nvPr/>
          </p:nvSpPr>
          <p:spPr>
            <a:xfrm>
              <a:off x="6031584" y="3326084"/>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4"/>
                    <a:pt x="31739" y="-14008"/>
                    <a:pt x="70606" y="8471"/>
                  </a:cubicBezTo>
                  <a:cubicBezTo>
                    <a:pt x="109472" y="30950"/>
                    <a:pt x="141211" y="92291"/>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3439;p37"/>
            <p:cNvSpPr/>
            <p:nvPr/>
          </p:nvSpPr>
          <p:spPr>
            <a:xfrm>
              <a:off x="5273451" y="4003686"/>
              <a:ext cx="608559" cy="352234"/>
            </a:xfrm>
            <a:custGeom>
              <a:avLst/>
              <a:gdLst/>
              <a:ahLst/>
              <a:cxnLst/>
              <a:rect l="l" t="t" r="r" b="b"/>
              <a:pathLst>
                <a:path w="608559" h="352234" extrusionOk="0">
                  <a:moveTo>
                    <a:pt x="540709" y="352234"/>
                  </a:moveTo>
                  <a:lnTo>
                    <a:pt x="0" y="39529"/>
                  </a:lnTo>
                  <a:lnTo>
                    <a:pt x="67850" y="0"/>
                  </a:lnTo>
                  <a:lnTo>
                    <a:pt x="608559" y="312801"/>
                  </a:lnTo>
                  <a:lnTo>
                    <a:pt x="540709" y="352234"/>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3440;p37"/>
            <p:cNvSpPr/>
            <p:nvPr/>
          </p:nvSpPr>
          <p:spPr>
            <a:xfrm>
              <a:off x="5480232" y="3303313"/>
              <a:ext cx="542799" cy="934592"/>
            </a:xfrm>
            <a:custGeom>
              <a:avLst/>
              <a:gdLst/>
              <a:ahLst/>
              <a:cxnLst/>
              <a:rect l="l" t="t" r="r" b="b"/>
              <a:pathLst>
                <a:path w="542799" h="934592" extrusionOk="0">
                  <a:moveTo>
                    <a:pt x="542800" y="934593"/>
                  </a:moveTo>
                  <a:lnTo>
                    <a:pt x="0" y="620458"/>
                  </a:lnTo>
                  <a:lnTo>
                    <a:pt x="67850" y="0"/>
                  </a:lnTo>
                  <a:lnTo>
                    <a:pt x="474950" y="235648"/>
                  </a:lnTo>
                  <a:lnTo>
                    <a:pt x="542800" y="9345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3441;p37"/>
            <p:cNvSpPr/>
            <p:nvPr/>
          </p:nvSpPr>
          <p:spPr>
            <a:xfrm>
              <a:off x="5339115" y="3381894"/>
              <a:ext cx="542894" cy="934592"/>
            </a:xfrm>
            <a:custGeom>
              <a:avLst/>
              <a:gdLst/>
              <a:ahLst/>
              <a:cxnLst/>
              <a:rect l="l" t="t" r="r" b="b"/>
              <a:pathLst>
                <a:path w="542894" h="934592" extrusionOk="0">
                  <a:moveTo>
                    <a:pt x="542895" y="934593"/>
                  </a:moveTo>
                  <a:lnTo>
                    <a:pt x="0" y="620458"/>
                  </a:lnTo>
                  <a:lnTo>
                    <a:pt x="67850" y="0"/>
                  </a:lnTo>
                  <a:lnTo>
                    <a:pt x="475045" y="235553"/>
                  </a:lnTo>
                  <a:lnTo>
                    <a:pt x="542895" y="93459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3442;p37"/>
            <p:cNvSpPr/>
            <p:nvPr/>
          </p:nvSpPr>
          <p:spPr>
            <a:xfrm>
              <a:off x="5814160" y="3538961"/>
              <a:ext cx="208871" cy="777525"/>
            </a:xfrm>
            <a:custGeom>
              <a:avLst/>
              <a:gdLst/>
              <a:ahLst/>
              <a:cxnLst/>
              <a:rect l="l" t="t" r="r" b="b"/>
              <a:pathLst>
                <a:path w="208871" h="777525" extrusionOk="0">
                  <a:moveTo>
                    <a:pt x="67850" y="777526"/>
                  </a:moveTo>
                  <a:lnTo>
                    <a:pt x="208871" y="698945"/>
                  </a:lnTo>
                  <a:lnTo>
                    <a:pt x="141021" y="0"/>
                  </a:lnTo>
                  <a:lnTo>
                    <a:pt x="0" y="78486"/>
                  </a:lnTo>
                  <a:lnTo>
                    <a:pt x="67850" y="77752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3443;p37"/>
            <p:cNvSpPr/>
            <p:nvPr/>
          </p:nvSpPr>
          <p:spPr>
            <a:xfrm>
              <a:off x="5406965" y="3303313"/>
              <a:ext cx="141116" cy="150685"/>
            </a:xfrm>
            <a:custGeom>
              <a:avLst/>
              <a:gdLst/>
              <a:ahLst/>
              <a:cxnLst/>
              <a:rect l="l" t="t" r="r" b="b"/>
              <a:pathLst>
                <a:path w="141116" h="150685" extrusionOk="0">
                  <a:moveTo>
                    <a:pt x="0" y="78581"/>
                  </a:moveTo>
                  <a:lnTo>
                    <a:pt x="141117" y="0"/>
                  </a:lnTo>
                  <a:lnTo>
                    <a:pt x="124582" y="150685"/>
                  </a:lnTo>
                  <a:lnTo>
                    <a:pt x="0" y="785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3444;p37"/>
            <p:cNvSpPr/>
            <p:nvPr/>
          </p:nvSpPr>
          <p:spPr>
            <a:xfrm>
              <a:off x="5508835" y="3350470"/>
              <a:ext cx="203454" cy="206683"/>
            </a:xfrm>
            <a:custGeom>
              <a:avLst/>
              <a:gdLst/>
              <a:ahLst/>
              <a:cxnLst/>
              <a:rect l="l" t="t" r="r" b="b"/>
              <a:pathLst>
                <a:path w="203454" h="206683" extrusionOk="0">
                  <a:moveTo>
                    <a:pt x="203455" y="206684"/>
                  </a:moveTo>
                  <a:lnTo>
                    <a:pt x="178367" y="191730"/>
                  </a:lnTo>
                  <a:cubicBezTo>
                    <a:pt x="178367" y="133151"/>
                    <a:pt x="143967" y="65619"/>
                    <a:pt x="101775" y="41235"/>
                  </a:cubicBezTo>
                  <a:cubicBezTo>
                    <a:pt x="59582" y="16851"/>
                    <a:pt x="25087" y="44473"/>
                    <a:pt x="25087" y="103052"/>
                  </a:cubicBezTo>
                  <a:lnTo>
                    <a:pt x="0" y="88574"/>
                  </a:lnTo>
                  <a:cubicBezTo>
                    <a:pt x="0" y="13993"/>
                    <a:pt x="45613" y="-20297"/>
                    <a:pt x="101775" y="12374"/>
                  </a:cubicBezTo>
                  <a:cubicBezTo>
                    <a:pt x="157936" y="45045"/>
                    <a:pt x="203455" y="132103"/>
                    <a:pt x="203455" y="206684"/>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3445;p37"/>
            <p:cNvSpPr/>
            <p:nvPr/>
          </p:nvSpPr>
          <p:spPr>
            <a:xfrm>
              <a:off x="5641209" y="3269779"/>
              <a:ext cx="203454" cy="206316"/>
            </a:xfrm>
            <a:custGeom>
              <a:avLst/>
              <a:gdLst/>
              <a:ahLst/>
              <a:cxnLst/>
              <a:rect l="l" t="t" r="r" b="b"/>
              <a:pathLst>
                <a:path w="203454" h="206316" extrusionOk="0">
                  <a:moveTo>
                    <a:pt x="203455" y="206317"/>
                  </a:moveTo>
                  <a:lnTo>
                    <a:pt x="178367" y="191744"/>
                  </a:lnTo>
                  <a:cubicBezTo>
                    <a:pt x="178367" y="133165"/>
                    <a:pt x="143967" y="65633"/>
                    <a:pt x="101775" y="41153"/>
                  </a:cubicBezTo>
                  <a:cubicBezTo>
                    <a:pt x="59582" y="16674"/>
                    <a:pt x="25088" y="44487"/>
                    <a:pt x="25088" y="103066"/>
                  </a:cubicBezTo>
                  <a:lnTo>
                    <a:pt x="0" y="88588"/>
                  </a:lnTo>
                  <a:cubicBezTo>
                    <a:pt x="0" y="13912"/>
                    <a:pt x="45708" y="-20283"/>
                    <a:pt x="101775" y="12388"/>
                  </a:cubicBezTo>
                  <a:cubicBezTo>
                    <a:pt x="157842" y="45059"/>
                    <a:pt x="203455" y="131641"/>
                    <a:pt x="203455" y="206317"/>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3446;p37"/>
            <p:cNvSpPr/>
            <p:nvPr/>
          </p:nvSpPr>
          <p:spPr>
            <a:xfrm>
              <a:off x="3370326" y="2746576"/>
              <a:ext cx="431236" cy="248888"/>
            </a:xfrm>
            <a:custGeom>
              <a:avLst/>
              <a:gdLst/>
              <a:ahLst/>
              <a:cxnLst/>
              <a:rect l="l" t="t" r="r" b="b"/>
              <a:pathLst>
                <a:path w="431236" h="248888" extrusionOk="0">
                  <a:moveTo>
                    <a:pt x="203170" y="248888"/>
                  </a:moveTo>
                  <a:lnTo>
                    <a:pt x="0" y="132016"/>
                  </a:lnTo>
                  <a:lnTo>
                    <a:pt x="228162" y="0"/>
                  </a:lnTo>
                  <a:lnTo>
                    <a:pt x="431237" y="116967"/>
                  </a:lnTo>
                  <a:lnTo>
                    <a:pt x="203170" y="248888"/>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3447;p37"/>
            <p:cNvSpPr/>
            <p:nvPr/>
          </p:nvSpPr>
          <p:spPr>
            <a:xfrm>
              <a:off x="3388571" y="2474923"/>
              <a:ext cx="435798" cy="252221"/>
            </a:xfrm>
            <a:custGeom>
              <a:avLst/>
              <a:gdLst/>
              <a:ahLst/>
              <a:cxnLst/>
              <a:rect l="l" t="t" r="r" b="b"/>
              <a:pathLst>
                <a:path w="435798" h="252221" extrusionOk="0">
                  <a:moveTo>
                    <a:pt x="217899" y="252222"/>
                  </a:moveTo>
                  <a:lnTo>
                    <a:pt x="0" y="126111"/>
                  </a:lnTo>
                  <a:lnTo>
                    <a:pt x="217899" y="0"/>
                  </a:lnTo>
                  <a:lnTo>
                    <a:pt x="435798" y="126111"/>
                  </a:lnTo>
                  <a:lnTo>
                    <a:pt x="217899" y="2522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3448;p37"/>
            <p:cNvSpPr/>
            <p:nvPr/>
          </p:nvSpPr>
          <p:spPr>
            <a:xfrm>
              <a:off x="3606470" y="2623608"/>
              <a:ext cx="203169" cy="352710"/>
            </a:xfrm>
            <a:custGeom>
              <a:avLst/>
              <a:gdLst/>
              <a:ahLst/>
              <a:cxnLst/>
              <a:rect l="l" t="t" r="r" b="b"/>
              <a:pathLst>
                <a:path w="203169" h="352710" extrusionOk="0">
                  <a:moveTo>
                    <a:pt x="203170" y="235172"/>
                  </a:moveTo>
                  <a:lnTo>
                    <a:pt x="0" y="352711"/>
                  </a:lnTo>
                  <a:lnTo>
                    <a:pt x="0" y="117538"/>
                  </a:lnTo>
                  <a:lnTo>
                    <a:pt x="203170" y="0"/>
                  </a:lnTo>
                  <a:lnTo>
                    <a:pt x="203170" y="23517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3449;p37"/>
            <p:cNvSpPr/>
            <p:nvPr/>
          </p:nvSpPr>
          <p:spPr>
            <a:xfrm>
              <a:off x="3403301" y="2623608"/>
              <a:ext cx="203169" cy="352710"/>
            </a:xfrm>
            <a:custGeom>
              <a:avLst/>
              <a:gdLst/>
              <a:ahLst/>
              <a:cxnLst/>
              <a:rect l="l" t="t" r="r" b="b"/>
              <a:pathLst>
                <a:path w="203169" h="352710" extrusionOk="0">
                  <a:moveTo>
                    <a:pt x="203170" y="352711"/>
                  </a:moveTo>
                  <a:lnTo>
                    <a:pt x="0" y="235172"/>
                  </a:lnTo>
                  <a:lnTo>
                    <a:pt x="0" y="0"/>
                  </a:lnTo>
                  <a:lnTo>
                    <a:pt x="203170" y="117538"/>
                  </a:lnTo>
                  <a:lnTo>
                    <a:pt x="203170" y="35271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3450;p37"/>
            <p:cNvSpPr/>
            <p:nvPr/>
          </p:nvSpPr>
          <p:spPr>
            <a:xfrm>
              <a:off x="3403301" y="2623608"/>
              <a:ext cx="203169" cy="177736"/>
            </a:xfrm>
            <a:custGeom>
              <a:avLst/>
              <a:gdLst/>
              <a:ahLst/>
              <a:cxnLst/>
              <a:rect l="l" t="t" r="r" b="b"/>
              <a:pathLst>
                <a:path w="203169" h="177736" extrusionOk="0">
                  <a:moveTo>
                    <a:pt x="0" y="0"/>
                  </a:moveTo>
                  <a:lnTo>
                    <a:pt x="0" y="61532"/>
                  </a:lnTo>
                  <a:lnTo>
                    <a:pt x="203170" y="177737"/>
                  </a:lnTo>
                  <a:lnTo>
                    <a:pt x="203170" y="11782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3451;p37"/>
            <p:cNvSpPr/>
            <p:nvPr/>
          </p:nvSpPr>
          <p:spPr>
            <a:xfrm>
              <a:off x="3606470" y="2623608"/>
              <a:ext cx="203169" cy="177736"/>
            </a:xfrm>
            <a:custGeom>
              <a:avLst/>
              <a:gdLst/>
              <a:ahLst/>
              <a:cxnLst/>
              <a:rect l="l" t="t" r="r" b="b"/>
              <a:pathLst>
                <a:path w="203169" h="177736" extrusionOk="0">
                  <a:moveTo>
                    <a:pt x="203170" y="0"/>
                  </a:moveTo>
                  <a:lnTo>
                    <a:pt x="203170" y="65913"/>
                  </a:lnTo>
                  <a:lnTo>
                    <a:pt x="0" y="177737"/>
                  </a:lnTo>
                  <a:lnTo>
                    <a:pt x="0" y="117824"/>
                  </a:lnTo>
                  <a:lnTo>
                    <a:pt x="20317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3452;p37"/>
            <p:cNvSpPr/>
            <p:nvPr/>
          </p:nvSpPr>
          <p:spPr>
            <a:xfrm>
              <a:off x="3388571" y="2601034"/>
              <a:ext cx="217899" cy="189547"/>
            </a:xfrm>
            <a:custGeom>
              <a:avLst/>
              <a:gdLst/>
              <a:ahLst/>
              <a:cxnLst/>
              <a:rect l="l" t="t" r="r" b="b"/>
              <a:pathLst>
                <a:path w="217899" h="189547" extrusionOk="0">
                  <a:moveTo>
                    <a:pt x="0" y="0"/>
                  </a:moveTo>
                  <a:lnTo>
                    <a:pt x="0" y="65151"/>
                  </a:lnTo>
                  <a:lnTo>
                    <a:pt x="217899" y="189547"/>
                  </a:lnTo>
                  <a:lnTo>
                    <a:pt x="217899" y="1261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3453;p37"/>
            <p:cNvSpPr/>
            <p:nvPr/>
          </p:nvSpPr>
          <p:spPr>
            <a:xfrm>
              <a:off x="3606470" y="2601034"/>
              <a:ext cx="217899" cy="189547"/>
            </a:xfrm>
            <a:custGeom>
              <a:avLst/>
              <a:gdLst/>
              <a:ahLst/>
              <a:cxnLst/>
              <a:rect l="l" t="t" r="r" b="b"/>
              <a:pathLst>
                <a:path w="217899" h="189547" extrusionOk="0">
                  <a:moveTo>
                    <a:pt x="0" y="189547"/>
                  </a:moveTo>
                  <a:lnTo>
                    <a:pt x="217899" y="70295"/>
                  </a:lnTo>
                  <a:lnTo>
                    <a:pt x="217899" y="0"/>
                  </a:lnTo>
                  <a:lnTo>
                    <a:pt x="0" y="126111"/>
                  </a:lnTo>
                  <a:lnTo>
                    <a:pt x="0" y="189547"/>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3454;p37"/>
            <p:cNvSpPr/>
            <p:nvPr/>
          </p:nvSpPr>
          <p:spPr>
            <a:xfrm>
              <a:off x="6048784" y="4120462"/>
              <a:ext cx="389804" cy="224885"/>
            </a:xfrm>
            <a:custGeom>
              <a:avLst/>
              <a:gdLst/>
              <a:ahLst/>
              <a:cxnLst/>
              <a:rect l="l" t="t" r="r" b="b"/>
              <a:pathLst>
                <a:path w="389804" h="224885" extrusionOk="0">
                  <a:moveTo>
                    <a:pt x="183404" y="224885"/>
                  </a:moveTo>
                  <a:lnTo>
                    <a:pt x="0" y="119444"/>
                  </a:lnTo>
                  <a:lnTo>
                    <a:pt x="206401" y="0"/>
                  </a:lnTo>
                  <a:lnTo>
                    <a:pt x="389805" y="105537"/>
                  </a:lnTo>
                  <a:lnTo>
                    <a:pt x="183404" y="22488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3455;p37"/>
            <p:cNvSpPr/>
            <p:nvPr/>
          </p:nvSpPr>
          <p:spPr>
            <a:xfrm>
              <a:off x="6065699" y="3875193"/>
              <a:ext cx="393415" cy="227647"/>
            </a:xfrm>
            <a:custGeom>
              <a:avLst/>
              <a:gdLst/>
              <a:ahLst/>
              <a:cxnLst/>
              <a:rect l="l" t="t" r="r" b="b"/>
              <a:pathLst>
                <a:path w="393415" h="227647" extrusionOk="0">
                  <a:moveTo>
                    <a:pt x="196708" y="227647"/>
                  </a:moveTo>
                  <a:lnTo>
                    <a:pt x="0" y="113824"/>
                  </a:lnTo>
                  <a:lnTo>
                    <a:pt x="196708" y="0"/>
                  </a:lnTo>
                  <a:lnTo>
                    <a:pt x="393416" y="113824"/>
                  </a:lnTo>
                  <a:lnTo>
                    <a:pt x="196708" y="227647"/>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3456;p37"/>
            <p:cNvSpPr/>
            <p:nvPr/>
          </p:nvSpPr>
          <p:spPr>
            <a:xfrm>
              <a:off x="6262407" y="4009401"/>
              <a:ext cx="183404" cy="318420"/>
            </a:xfrm>
            <a:custGeom>
              <a:avLst/>
              <a:gdLst/>
              <a:ahLst/>
              <a:cxnLst/>
              <a:rect l="l" t="t" r="r" b="b"/>
              <a:pathLst>
                <a:path w="183404" h="318420" extrusionOk="0">
                  <a:moveTo>
                    <a:pt x="183404" y="212312"/>
                  </a:moveTo>
                  <a:lnTo>
                    <a:pt x="0" y="318421"/>
                  </a:lnTo>
                  <a:lnTo>
                    <a:pt x="0" y="106109"/>
                  </a:lnTo>
                  <a:lnTo>
                    <a:pt x="183404" y="0"/>
                  </a:lnTo>
                  <a:lnTo>
                    <a:pt x="183404" y="21231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3457;p37"/>
            <p:cNvSpPr/>
            <p:nvPr/>
          </p:nvSpPr>
          <p:spPr>
            <a:xfrm>
              <a:off x="6079003" y="4009401"/>
              <a:ext cx="183403" cy="318420"/>
            </a:xfrm>
            <a:custGeom>
              <a:avLst/>
              <a:gdLst/>
              <a:ahLst/>
              <a:cxnLst/>
              <a:rect l="l" t="t" r="r" b="b"/>
              <a:pathLst>
                <a:path w="183403" h="318420" extrusionOk="0">
                  <a:moveTo>
                    <a:pt x="183404" y="318421"/>
                  </a:moveTo>
                  <a:lnTo>
                    <a:pt x="0" y="212312"/>
                  </a:lnTo>
                  <a:lnTo>
                    <a:pt x="0" y="0"/>
                  </a:lnTo>
                  <a:lnTo>
                    <a:pt x="183404" y="106109"/>
                  </a:lnTo>
                  <a:lnTo>
                    <a:pt x="183404" y="31842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3458;p37"/>
            <p:cNvSpPr/>
            <p:nvPr/>
          </p:nvSpPr>
          <p:spPr>
            <a:xfrm>
              <a:off x="6079003" y="4009401"/>
              <a:ext cx="183403" cy="160496"/>
            </a:xfrm>
            <a:custGeom>
              <a:avLst/>
              <a:gdLst/>
              <a:ahLst/>
              <a:cxnLst/>
              <a:rect l="l" t="t" r="r" b="b"/>
              <a:pathLst>
                <a:path w="183403" h="160496" extrusionOk="0">
                  <a:moveTo>
                    <a:pt x="0" y="0"/>
                  </a:moveTo>
                  <a:lnTo>
                    <a:pt x="0" y="55531"/>
                  </a:lnTo>
                  <a:lnTo>
                    <a:pt x="183404" y="160496"/>
                  </a:lnTo>
                  <a:lnTo>
                    <a:pt x="183404" y="10639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3459;p37"/>
            <p:cNvSpPr/>
            <p:nvPr/>
          </p:nvSpPr>
          <p:spPr>
            <a:xfrm>
              <a:off x="6262407" y="4009401"/>
              <a:ext cx="183404" cy="160496"/>
            </a:xfrm>
            <a:custGeom>
              <a:avLst/>
              <a:gdLst/>
              <a:ahLst/>
              <a:cxnLst/>
              <a:rect l="l" t="t" r="r" b="b"/>
              <a:pathLst>
                <a:path w="183404" h="160496" extrusionOk="0">
                  <a:moveTo>
                    <a:pt x="183404" y="0"/>
                  </a:moveTo>
                  <a:lnTo>
                    <a:pt x="183404" y="59531"/>
                  </a:lnTo>
                  <a:lnTo>
                    <a:pt x="0" y="160496"/>
                  </a:lnTo>
                  <a:lnTo>
                    <a:pt x="0" y="106394"/>
                  </a:lnTo>
                  <a:lnTo>
                    <a:pt x="183404"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3460;p37"/>
            <p:cNvSpPr/>
            <p:nvPr/>
          </p:nvSpPr>
          <p:spPr>
            <a:xfrm>
              <a:off x="6065699" y="3989017"/>
              <a:ext cx="196707" cy="171164"/>
            </a:xfrm>
            <a:custGeom>
              <a:avLst/>
              <a:gdLst/>
              <a:ahLst/>
              <a:cxnLst/>
              <a:rect l="l" t="t" r="r" b="b"/>
              <a:pathLst>
                <a:path w="196707" h="171164" extrusionOk="0">
                  <a:moveTo>
                    <a:pt x="0" y="0"/>
                  </a:moveTo>
                  <a:lnTo>
                    <a:pt x="0" y="58864"/>
                  </a:lnTo>
                  <a:lnTo>
                    <a:pt x="196708" y="171164"/>
                  </a:lnTo>
                  <a:lnTo>
                    <a:pt x="196708" y="113824"/>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3461;p37"/>
            <p:cNvSpPr/>
            <p:nvPr/>
          </p:nvSpPr>
          <p:spPr>
            <a:xfrm>
              <a:off x="6262407" y="3989017"/>
              <a:ext cx="196708" cy="171164"/>
            </a:xfrm>
            <a:custGeom>
              <a:avLst/>
              <a:gdLst/>
              <a:ahLst/>
              <a:cxnLst/>
              <a:rect l="l" t="t" r="r" b="b"/>
              <a:pathLst>
                <a:path w="196708" h="171164" extrusionOk="0">
                  <a:moveTo>
                    <a:pt x="0" y="171164"/>
                  </a:moveTo>
                  <a:lnTo>
                    <a:pt x="196708" y="63437"/>
                  </a:lnTo>
                  <a:lnTo>
                    <a:pt x="196708" y="0"/>
                  </a:lnTo>
                  <a:lnTo>
                    <a:pt x="0" y="113824"/>
                  </a:lnTo>
                  <a:lnTo>
                    <a:pt x="0" y="171164"/>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3462;p37"/>
            <p:cNvSpPr/>
            <p:nvPr/>
          </p:nvSpPr>
          <p:spPr>
            <a:xfrm>
              <a:off x="3676221" y="3054710"/>
              <a:ext cx="439504" cy="254317"/>
            </a:xfrm>
            <a:custGeom>
              <a:avLst/>
              <a:gdLst/>
              <a:ahLst/>
              <a:cxnLst/>
              <a:rect l="l" t="t" r="r" b="b"/>
              <a:pathLst>
                <a:path w="439504" h="254317" extrusionOk="0">
                  <a:moveTo>
                    <a:pt x="390470" y="254317"/>
                  </a:moveTo>
                  <a:lnTo>
                    <a:pt x="0" y="28480"/>
                  </a:lnTo>
                  <a:lnTo>
                    <a:pt x="49034" y="0"/>
                  </a:lnTo>
                  <a:lnTo>
                    <a:pt x="439504" y="225838"/>
                  </a:lnTo>
                  <a:lnTo>
                    <a:pt x="390470" y="25431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3463;p37"/>
            <p:cNvSpPr/>
            <p:nvPr/>
          </p:nvSpPr>
          <p:spPr>
            <a:xfrm>
              <a:off x="3825510" y="2548837"/>
              <a:ext cx="392085" cy="674941"/>
            </a:xfrm>
            <a:custGeom>
              <a:avLst/>
              <a:gdLst/>
              <a:ahLst/>
              <a:cxnLst/>
              <a:rect l="l" t="t" r="r" b="b"/>
              <a:pathLst>
                <a:path w="392085" h="674941" extrusionOk="0">
                  <a:moveTo>
                    <a:pt x="392085" y="674942"/>
                  </a:moveTo>
                  <a:lnTo>
                    <a:pt x="0" y="448056"/>
                  </a:lnTo>
                  <a:lnTo>
                    <a:pt x="49034" y="0"/>
                  </a:lnTo>
                  <a:lnTo>
                    <a:pt x="343051" y="170212"/>
                  </a:lnTo>
                  <a:lnTo>
                    <a:pt x="392085" y="674942"/>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3464;p37"/>
            <p:cNvSpPr/>
            <p:nvPr/>
          </p:nvSpPr>
          <p:spPr>
            <a:xfrm>
              <a:off x="3723640" y="2605606"/>
              <a:ext cx="392085" cy="674941"/>
            </a:xfrm>
            <a:custGeom>
              <a:avLst/>
              <a:gdLst/>
              <a:ahLst/>
              <a:cxnLst/>
              <a:rect l="l" t="t" r="r" b="b"/>
              <a:pathLst>
                <a:path w="392085" h="674941" extrusionOk="0">
                  <a:moveTo>
                    <a:pt x="392085" y="674942"/>
                  </a:moveTo>
                  <a:lnTo>
                    <a:pt x="0" y="448056"/>
                  </a:lnTo>
                  <a:lnTo>
                    <a:pt x="49034" y="0"/>
                  </a:lnTo>
                  <a:lnTo>
                    <a:pt x="343051" y="170117"/>
                  </a:lnTo>
                  <a:lnTo>
                    <a:pt x="392085" y="674942"/>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3465;p37"/>
            <p:cNvSpPr/>
            <p:nvPr/>
          </p:nvSpPr>
          <p:spPr>
            <a:xfrm>
              <a:off x="4066691" y="2719049"/>
              <a:ext cx="150904" cy="561498"/>
            </a:xfrm>
            <a:custGeom>
              <a:avLst/>
              <a:gdLst/>
              <a:ahLst/>
              <a:cxnLst/>
              <a:rect l="l" t="t" r="r" b="b"/>
              <a:pathLst>
                <a:path w="150904" h="561498" extrusionOk="0">
                  <a:moveTo>
                    <a:pt x="49034" y="561499"/>
                  </a:moveTo>
                  <a:lnTo>
                    <a:pt x="150904" y="504730"/>
                  </a:lnTo>
                  <a:lnTo>
                    <a:pt x="101870" y="0"/>
                  </a:lnTo>
                  <a:lnTo>
                    <a:pt x="0" y="56674"/>
                  </a:lnTo>
                  <a:lnTo>
                    <a:pt x="49034" y="561499"/>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3466;p37"/>
            <p:cNvSpPr/>
            <p:nvPr/>
          </p:nvSpPr>
          <p:spPr>
            <a:xfrm>
              <a:off x="3772674" y="2548837"/>
              <a:ext cx="101869" cy="108775"/>
            </a:xfrm>
            <a:custGeom>
              <a:avLst/>
              <a:gdLst/>
              <a:ahLst/>
              <a:cxnLst/>
              <a:rect l="l" t="t" r="r" b="b"/>
              <a:pathLst>
                <a:path w="101869" h="108775" extrusionOk="0">
                  <a:moveTo>
                    <a:pt x="0" y="56769"/>
                  </a:moveTo>
                  <a:lnTo>
                    <a:pt x="101870" y="0"/>
                  </a:lnTo>
                  <a:lnTo>
                    <a:pt x="89992" y="108775"/>
                  </a:lnTo>
                  <a:lnTo>
                    <a:pt x="0" y="56769"/>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3467;p37"/>
            <p:cNvSpPr/>
            <p:nvPr/>
          </p:nvSpPr>
          <p:spPr>
            <a:xfrm>
              <a:off x="3846226" y="2583526"/>
              <a:ext cx="146913" cy="149048"/>
            </a:xfrm>
            <a:custGeom>
              <a:avLst/>
              <a:gdLst/>
              <a:ahLst/>
              <a:cxnLst/>
              <a:rect l="l" t="t" r="r" b="b"/>
              <a:pathLst>
                <a:path w="146913" h="149048" extrusionOk="0">
                  <a:moveTo>
                    <a:pt x="146913" y="149049"/>
                  </a:moveTo>
                  <a:lnTo>
                    <a:pt x="128858" y="138571"/>
                  </a:lnTo>
                  <a:cubicBezTo>
                    <a:pt x="128858" y="96185"/>
                    <a:pt x="103961" y="47417"/>
                    <a:pt x="73457" y="29796"/>
                  </a:cubicBezTo>
                  <a:cubicBezTo>
                    <a:pt x="42953" y="12175"/>
                    <a:pt x="18150" y="32177"/>
                    <a:pt x="18150" y="74468"/>
                  </a:cubicBezTo>
                  <a:lnTo>
                    <a:pt x="0" y="63991"/>
                  </a:lnTo>
                  <a:cubicBezTo>
                    <a:pt x="0" y="10174"/>
                    <a:pt x="32975" y="-14591"/>
                    <a:pt x="73457" y="8841"/>
                  </a:cubicBezTo>
                  <a:cubicBezTo>
                    <a:pt x="113939" y="32272"/>
                    <a:pt x="146913" y="94756"/>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3468;p37"/>
            <p:cNvSpPr/>
            <p:nvPr/>
          </p:nvSpPr>
          <p:spPr>
            <a:xfrm>
              <a:off x="3941824" y="2524566"/>
              <a:ext cx="146913" cy="149048"/>
            </a:xfrm>
            <a:custGeom>
              <a:avLst/>
              <a:gdLst/>
              <a:ahLst/>
              <a:cxnLst/>
              <a:rect l="l" t="t" r="r" b="b"/>
              <a:pathLst>
                <a:path w="146913" h="149048" extrusionOk="0">
                  <a:moveTo>
                    <a:pt x="146913" y="149049"/>
                  </a:moveTo>
                  <a:lnTo>
                    <a:pt x="128858" y="138571"/>
                  </a:lnTo>
                  <a:cubicBezTo>
                    <a:pt x="128858" y="96280"/>
                    <a:pt x="103961" y="47417"/>
                    <a:pt x="73457" y="29796"/>
                  </a:cubicBezTo>
                  <a:cubicBezTo>
                    <a:pt x="42953" y="12175"/>
                    <a:pt x="18150" y="32177"/>
                    <a:pt x="18150" y="74468"/>
                  </a:cubicBezTo>
                  <a:lnTo>
                    <a:pt x="0" y="63991"/>
                  </a:lnTo>
                  <a:cubicBezTo>
                    <a:pt x="0" y="10174"/>
                    <a:pt x="32975" y="-14591"/>
                    <a:pt x="73457" y="8841"/>
                  </a:cubicBezTo>
                  <a:cubicBezTo>
                    <a:pt x="113939" y="32272"/>
                    <a:pt x="146913" y="95137"/>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3469;p37"/>
            <p:cNvSpPr/>
            <p:nvPr/>
          </p:nvSpPr>
          <p:spPr>
            <a:xfrm>
              <a:off x="2533225" y="4605761"/>
              <a:ext cx="828643" cy="479488"/>
            </a:xfrm>
            <a:custGeom>
              <a:avLst/>
              <a:gdLst/>
              <a:ahLst/>
              <a:cxnLst/>
              <a:rect l="l" t="t" r="r" b="b"/>
              <a:pathLst>
                <a:path w="828643" h="479488" extrusionOk="0">
                  <a:moveTo>
                    <a:pt x="828644" y="239744"/>
                  </a:moveTo>
                  <a:cubicBezTo>
                    <a:pt x="828644" y="372151"/>
                    <a:pt x="643146" y="479489"/>
                    <a:pt x="414322" y="479489"/>
                  </a:cubicBezTo>
                  <a:cubicBezTo>
                    <a:pt x="185498" y="479489"/>
                    <a:pt x="0" y="372151"/>
                    <a:pt x="0" y="239744"/>
                  </a:cubicBezTo>
                  <a:cubicBezTo>
                    <a:pt x="0" y="107337"/>
                    <a:pt x="185498" y="0"/>
                    <a:pt x="414322" y="0"/>
                  </a:cubicBezTo>
                  <a:cubicBezTo>
                    <a:pt x="643146" y="0"/>
                    <a:pt x="828644" y="107337"/>
                    <a:pt x="828644" y="23974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3470;p37"/>
            <p:cNvSpPr/>
            <p:nvPr/>
          </p:nvSpPr>
          <p:spPr>
            <a:xfrm>
              <a:off x="2599924" y="3049662"/>
              <a:ext cx="198618" cy="433482"/>
            </a:xfrm>
            <a:custGeom>
              <a:avLst/>
              <a:gdLst/>
              <a:ahLst/>
              <a:cxnLst/>
              <a:rect l="l" t="t" r="r" b="b"/>
              <a:pathLst>
                <a:path w="198618" h="433482" extrusionOk="0">
                  <a:moveTo>
                    <a:pt x="43818" y="0"/>
                  </a:moveTo>
                  <a:cubicBezTo>
                    <a:pt x="39161" y="40386"/>
                    <a:pt x="-8828" y="214503"/>
                    <a:pt x="1435" y="274130"/>
                  </a:cubicBezTo>
                  <a:cubicBezTo>
                    <a:pt x="11698" y="333756"/>
                    <a:pt x="175811" y="433483"/>
                    <a:pt x="175811" y="433483"/>
                  </a:cubicBezTo>
                  <a:lnTo>
                    <a:pt x="198618" y="331375"/>
                  </a:lnTo>
                  <a:lnTo>
                    <a:pt x="107676" y="242221"/>
                  </a:lnTo>
                  <a:lnTo>
                    <a:pt x="132289" y="73438"/>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3471;p37"/>
            <p:cNvSpPr/>
            <p:nvPr/>
          </p:nvSpPr>
          <p:spPr>
            <a:xfrm>
              <a:off x="2627967" y="2871431"/>
              <a:ext cx="142827" cy="275330"/>
            </a:xfrm>
            <a:custGeom>
              <a:avLst/>
              <a:gdLst/>
              <a:ahLst/>
              <a:cxnLst/>
              <a:rect l="l" t="t" r="r" b="b"/>
              <a:pathLst>
                <a:path w="142827" h="275330" extrusionOk="0">
                  <a:moveTo>
                    <a:pt x="142827" y="6685"/>
                  </a:moveTo>
                  <a:cubicBezTo>
                    <a:pt x="109783" y="-8688"/>
                    <a:pt x="70489" y="3237"/>
                    <a:pt x="51505" y="34403"/>
                  </a:cubicBezTo>
                  <a:cubicBezTo>
                    <a:pt x="27368" y="74408"/>
                    <a:pt x="2281" y="211949"/>
                    <a:pt x="0" y="235381"/>
                  </a:cubicBezTo>
                  <a:cubicBezTo>
                    <a:pt x="0" y="235381"/>
                    <a:pt x="33925" y="282339"/>
                    <a:pt x="84670" y="27443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3472;p37"/>
            <p:cNvSpPr/>
            <p:nvPr/>
          </p:nvSpPr>
          <p:spPr>
            <a:xfrm>
              <a:off x="2942472" y="4777576"/>
              <a:ext cx="307903" cy="173671"/>
            </a:xfrm>
            <a:custGeom>
              <a:avLst/>
              <a:gdLst/>
              <a:ahLst/>
              <a:cxnLst/>
              <a:rect l="l" t="t" r="r" b="b"/>
              <a:pathLst>
                <a:path w="307903" h="173671" extrusionOk="0">
                  <a:moveTo>
                    <a:pt x="15623" y="41640"/>
                  </a:moveTo>
                  <a:cubicBezTo>
                    <a:pt x="51311" y="51556"/>
                    <a:pt x="89465" y="46936"/>
                    <a:pt x="121769" y="28781"/>
                  </a:cubicBezTo>
                  <a:cubicBezTo>
                    <a:pt x="147332" y="29543"/>
                    <a:pt x="286167" y="-29988"/>
                    <a:pt x="305078" y="20018"/>
                  </a:cubicBezTo>
                  <a:cubicBezTo>
                    <a:pt x="321613" y="63833"/>
                    <a:pt x="261555" y="104410"/>
                    <a:pt x="229056" y="112221"/>
                  </a:cubicBezTo>
                  <a:cubicBezTo>
                    <a:pt x="158925" y="129270"/>
                    <a:pt x="107040" y="164322"/>
                    <a:pt x="78911" y="170228"/>
                  </a:cubicBezTo>
                  <a:cubicBezTo>
                    <a:pt x="57910" y="174705"/>
                    <a:pt x="30732" y="177562"/>
                    <a:pt x="14007" y="160703"/>
                  </a:cubicBezTo>
                  <a:cubicBezTo>
                    <a:pt x="-5759" y="141176"/>
                    <a:pt x="-4048" y="67834"/>
                    <a:pt x="15623" y="4164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3473;p37"/>
            <p:cNvSpPr/>
            <p:nvPr/>
          </p:nvSpPr>
          <p:spPr>
            <a:xfrm>
              <a:off x="2947261" y="4806358"/>
              <a:ext cx="303072" cy="144889"/>
            </a:xfrm>
            <a:custGeom>
              <a:avLst/>
              <a:gdLst/>
              <a:ahLst/>
              <a:cxnLst/>
              <a:rect l="l" t="t" r="r" b="b"/>
              <a:pathLst>
                <a:path w="303072" h="144889" extrusionOk="0">
                  <a:moveTo>
                    <a:pt x="74407" y="129349"/>
                  </a:moveTo>
                  <a:cubicBezTo>
                    <a:pt x="102915" y="123349"/>
                    <a:pt x="154420" y="88297"/>
                    <a:pt x="224551" y="71247"/>
                  </a:cubicBezTo>
                  <a:cubicBezTo>
                    <a:pt x="251539" y="64770"/>
                    <a:pt x="297913" y="35243"/>
                    <a:pt x="302569" y="0"/>
                  </a:cubicBezTo>
                  <a:cubicBezTo>
                    <a:pt x="308841" y="40386"/>
                    <a:pt x="255055" y="76200"/>
                    <a:pt x="224551" y="83439"/>
                  </a:cubicBezTo>
                  <a:cubicBezTo>
                    <a:pt x="154420" y="100489"/>
                    <a:pt x="102535" y="135541"/>
                    <a:pt x="74407" y="141446"/>
                  </a:cubicBezTo>
                  <a:cubicBezTo>
                    <a:pt x="53406" y="145923"/>
                    <a:pt x="26228" y="148780"/>
                    <a:pt x="9503" y="131921"/>
                  </a:cubicBezTo>
                  <a:cubicBezTo>
                    <a:pt x="5060" y="127130"/>
                    <a:pt x="1805" y="121348"/>
                    <a:pt x="0" y="115062"/>
                  </a:cubicBezTo>
                  <a:cubicBezTo>
                    <a:pt x="24707" y="136017"/>
                    <a:pt x="53406" y="133731"/>
                    <a:pt x="74407" y="12934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3474;p37"/>
            <p:cNvSpPr/>
            <p:nvPr/>
          </p:nvSpPr>
          <p:spPr>
            <a:xfrm>
              <a:off x="2717232" y="4676188"/>
              <a:ext cx="307831" cy="173712"/>
            </a:xfrm>
            <a:custGeom>
              <a:avLst/>
              <a:gdLst/>
              <a:ahLst/>
              <a:cxnLst/>
              <a:rect l="l" t="t" r="r" b="b"/>
              <a:pathLst>
                <a:path w="307831" h="173712" extrusionOk="0">
                  <a:moveTo>
                    <a:pt x="15552" y="41682"/>
                  </a:moveTo>
                  <a:cubicBezTo>
                    <a:pt x="51240" y="51598"/>
                    <a:pt x="89394" y="46978"/>
                    <a:pt x="121698" y="28823"/>
                  </a:cubicBezTo>
                  <a:cubicBezTo>
                    <a:pt x="147260" y="29585"/>
                    <a:pt x="286096" y="-30041"/>
                    <a:pt x="305007" y="20060"/>
                  </a:cubicBezTo>
                  <a:cubicBezTo>
                    <a:pt x="321542" y="63875"/>
                    <a:pt x="261484" y="104452"/>
                    <a:pt x="228984" y="112262"/>
                  </a:cubicBezTo>
                  <a:cubicBezTo>
                    <a:pt x="158854" y="129312"/>
                    <a:pt x="106969" y="164364"/>
                    <a:pt x="78840" y="170269"/>
                  </a:cubicBezTo>
                  <a:cubicBezTo>
                    <a:pt x="57839" y="174746"/>
                    <a:pt x="30661" y="177604"/>
                    <a:pt x="13936" y="160744"/>
                  </a:cubicBezTo>
                  <a:cubicBezTo>
                    <a:pt x="-5735" y="141218"/>
                    <a:pt x="-4024" y="67781"/>
                    <a:pt x="15552" y="4168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3475;p37"/>
            <p:cNvSpPr/>
            <p:nvPr/>
          </p:nvSpPr>
          <p:spPr>
            <a:xfrm>
              <a:off x="2722045" y="4705011"/>
              <a:ext cx="303068" cy="144889"/>
            </a:xfrm>
            <a:custGeom>
              <a:avLst/>
              <a:gdLst/>
              <a:ahLst/>
              <a:cxnLst/>
              <a:rect l="l" t="t" r="r" b="b"/>
              <a:pathLst>
                <a:path w="303068" h="144889" extrusionOk="0">
                  <a:moveTo>
                    <a:pt x="74407" y="129254"/>
                  </a:moveTo>
                  <a:cubicBezTo>
                    <a:pt x="102915" y="123349"/>
                    <a:pt x="154420" y="88297"/>
                    <a:pt x="224551" y="71247"/>
                  </a:cubicBezTo>
                  <a:cubicBezTo>
                    <a:pt x="251539" y="64770"/>
                    <a:pt x="297913" y="35147"/>
                    <a:pt x="302569" y="0"/>
                  </a:cubicBezTo>
                  <a:cubicBezTo>
                    <a:pt x="308841" y="40386"/>
                    <a:pt x="254580" y="76200"/>
                    <a:pt x="224551" y="83439"/>
                  </a:cubicBezTo>
                  <a:cubicBezTo>
                    <a:pt x="154420" y="100489"/>
                    <a:pt x="102535" y="135541"/>
                    <a:pt x="74407" y="141446"/>
                  </a:cubicBezTo>
                  <a:cubicBezTo>
                    <a:pt x="53406" y="145923"/>
                    <a:pt x="26228" y="148781"/>
                    <a:pt x="9503" y="131921"/>
                  </a:cubicBezTo>
                  <a:cubicBezTo>
                    <a:pt x="5040" y="127178"/>
                    <a:pt x="1781" y="121425"/>
                    <a:pt x="0" y="115158"/>
                  </a:cubicBezTo>
                  <a:cubicBezTo>
                    <a:pt x="24707" y="135827"/>
                    <a:pt x="53406" y="133731"/>
                    <a:pt x="74407" y="12925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3476;p37"/>
            <p:cNvSpPr/>
            <p:nvPr/>
          </p:nvSpPr>
          <p:spPr>
            <a:xfrm>
              <a:off x="2717265" y="3551725"/>
              <a:ext cx="450461" cy="1274557"/>
            </a:xfrm>
            <a:custGeom>
              <a:avLst/>
              <a:gdLst/>
              <a:ahLst/>
              <a:cxnLst/>
              <a:rect l="l" t="t" r="r" b="b"/>
              <a:pathLst>
                <a:path w="450461" h="1274557" extrusionOk="0">
                  <a:moveTo>
                    <a:pt x="12857" y="788003"/>
                  </a:moveTo>
                  <a:cubicBezTo>
                    <a:pt x="18809" y="736320"/>
                    <a:pt x="29529" y="685305"/>
                    <a:pt x="44882" y="635603"/>
                  </a:cubicBezTo>
                  <a:cubicBezTo>
                    <a:pt x="44882" y="635603"/>
                    <a:pt x="35379" y="504063"/>
                    <a:pt x="30532" y="379381"/>
                  </a:cubicBezTo>
                  <a:cubicBezTo>
                    <a:pt x="25021" y="238125"/>
                    <a:pt x="-23919" y="113157"/>
                    <a:pt x="14758" y="0"/>
                  </a:cubicBezTo>
                  <a:lnTo>
                    <a:pt x="450461" y="97155"/>
                  </a:lnTo>
                  <a:cubicBezTo>
                    <a:pt x="450461" y="97155"/>
                    <a:pt x="424138" y="661606"/>
                    <a:pt x="418247" y="729901"/>
                  </a:cubicBezTo>
                  <a:cubicBezTo>
                    <a:pt x="415050" y="783088"/>
                    <a:pt x="408543" y="836019"/>
                    <a:pt x="398766" y="888397"/>
                  </a:cubicBezTo>
                  <a:cubicBezTo>
                    <a:pt x="378810" y="997934"/>
                    <a:pt x="346500" y="1258538"/>
                    <a:pt x="346500" y="1258538"/>
                  </a:cubicBezTo>
                  <a:cubicBezTo>
                    <a:pt x="300412" y="1285304"/>
                    <a:pt x="239974" y="1270445"/>
                    <a:pt x="239974" y="1270445"/>
                  </a:cubicBezTo>
                  <a:cubicBezTo>
                    <a:pt x="239974" y="1270445"/>
                    <a:pt x="243300" y="940975"/>
                    <a:pt x="246246" y="862013"/>
                  </a:cubicBezTo>
                  <a:cubicBezTo>
                    <a:pt x="249857" y="765620"/>
                    <a:pt x="252803" y="772954"/>
                    <a:pt x="252803" y="772954"/>
                  </a:cubicBezTo>
                  <a:lnTo>
                    <a:pt x="238454" y="533400"/>
                  </a:lnTo>
                  <a:lnTo>
                    <a:pt x="228951" y="413956"/>
                  </a:lnTo>
                  <a:cubicBezTo>
                    <a:pt x="228951" y="413956"/>
                    <a:pt x="216882" y="501587"/>
                    <a:pt x="209090" y="579882"/>
                  </a:cubicBezTo>
                  <a:cubicBezTo>
                    <a:pt x="202248" y="648176"/>
                    <a:pt x="185808" y="709898"/>
                    <a:pt x="167373" y="837057"/>
                  </a:cubicBezTo>
                  <a:cubicBezTo>
                    <a:pt x="151503" y="947261"/>
                    <a:pt x="125655" y="1168813"/>
                    <a:pt x="125655" y="1168813"/>
                  </a:cubicBezTo>
                  <a:cubicBezTo>
                    <a:pt x="79567" y="1195673"/>
                    <a:pt x="17038" y="1173385"/>
                    <a:pt x="17038" y="1173385"/>
                  </a:cubicBezTo>
                  <a:cubicBezTo>
                    <a:pt x="17038" y="1173385"/>
                    <a:pt x="314" y="883634"/>
                    <a:pt x="12857" y="7880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3477;p37"/>
            <p:cNvSpPr/>
            <p:nvPr/>
          </p:nvSpPr>
          <p:spPr>
            <a:xfrm>
              <a:off x="2775050" y="2505974"/>
              <a:ext cx="327076" cy="524521"/>
            </a:xfrm>
            <a:custGeom>
              <a:avLst/>
              <a:gdLst/>
              <a:ahLst/>
              <a:cxnLst/>
              <a:rect l="l" t="t" r="r" b="b"/>
              <a:pathLst>
                <a:path w="327076" h="524521" extrusionOk="0">
                  <a:moveTo>
                    <a:pt x="18646" y="374524"/>
                  </a:moveTo>
                  <a:cubicBezTo>
                    <a:pt x="51811" y="376143"/>
                    <a:pt x="76518" y="384716"/>
                    <a:pt x="80699" y="374524"/>
                  </a:cubicBezTo>
                  <a:cubicBezTo>
                    <a:pt x="84240" y="357350"/>
                    <a:pt x="86779" y="339986"/>
                    <a:pt x="88302" y="322518"/>
                  </a:cubicBezTo>
                  <a:cubicBezTo>
                    <a:pt x="84406" y="312993"/>
                    <a:pt x="81175" y="302515"/>
                    <a:pt x="81175" y="302515"/>
                  </a:cubicBezTo>
                  <a:cubicBezTo>
                    <a:pt x="39457" y="276797"/>
                    <a:pt x="26343" y="231649"/>
                    <a:pt x="20832" y="178690"/>
                  </a:cubicBezTo>
                  <a:cubicBezTo>
                    <a:pt x="11329" y="88869"/>
                    <a:pt x="59888" y="10288"/>
                    <a:pt x="149595" y="858"/>
                  </a:cubicBezTo>
                  <a:cubicBezTo>
                    <a:pt x="233790" y="-7905"/>
                    <a:pt x="295843" y="51436"/>
                    <a:pt x="312378" y="132875"/>
                  </a:cubicBezTo>
                  <a:cubicBezTo>
                    <a:pt x="321310" y="173166"/>
                    <a:pt x="338986" y="249175"/>
                    <a:pt x="315038" y="315374"/>
                  </a:cubicBezTo>
                  <a:cubicBezTo>
                    <a:pt x="301640" y="352426"/>
                    <a:pt x="284344" y="382049"/>
                    <a:pt x="267049" y="387478"/>
                  </a:cubicBezTo>
                  <a:cubicBezTo>
                    <a:pt x="250377" y="387059"/>
                    <a:pt x="233746" y="385592"/>
                    <a:pt x="217255" y="383096"/>
                  </a:cubicBezTo>
                  <a:lnTo>
                    <a:pt x="217255" y="383096"/>
                  </a:lnTo>
                  <a:cubicBezTo>
                    <a:pt x="217255" y="383096"/>
                    <a:pt x="212788" y="408052"/>
                    <a:pt x="209747" y="424054"/>
                  </a:cubicBezTo>
                  <a:cubicBezTo>
                    <a:pt x="206707" y="440056"/>
                    <a:pt x="207847" y="448533"/>
                    <a:pt x="239681" y="468155"/>
                  </a:cubicBezTo>
                  <a:cubicBezTo>
                    <a:pt x="271516" y="487776"/>
                    <a:pt x="191597" y="528162"/>
                    <a:pt x="139332" y="524257"/>
                  </a:cubicBezTo>
                  <a:cubicBezTo>
                    <a:pt x="87066" y="520352"/>
                    <a:pt x="28339" y="488634"/>
                    <a:pt x="12279" y="454820"/>
                  </a:cubicBezTo>
                  <a:cubicBezTo>
                    <a:pt x="-5681" y="417863"/>
                    <a:pt x="-4256" y="373476"/>
                    <a:pt x="18646" y="37452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3478;p37"/>
            <p:cNvSpPr/>
            <p:nvPr/>
          </p:nvSpPr>
          <p:spPr>
            <a:xfrm>
              <a:off x="2667800" y="2877512"/>
              <a:ext cx="502799" cy="834581"/>
            </a:xfrm>
            <a:custGeom>
              <a:avLst/>
              <a:gdLst/>
              <a:ahLst/>
              <a:cxnLst/>
              <a:rect l="l" t="t" r="r" b="b"/>
              <a:pathLst>
                <a:path w="502799" h="834581" extrusionOk="0">
                  <a:moveTo>
                    <a:pt x="173885" y="7939"/>
                  </a:moveTo>
                  <a:cubicBezTo>
                    <a:pt x="164383" y="30894"/>
                    <a:pt x="188044" y="58993"/>
                    <a:pt x="249908" y="78614"/>
                  </a:cubicBezTo>
                  <a:cubicBezTo>
                    <a:pt x="311771" y="98236"/>
                    <a:pt x="317853" y="72995"/>
                    <a:pt x="317853" y="72995"/>
                  </a:cubicBezTo>
                  <a:cubicBezTo>
                    <a:pt x="317853" y="72995"/>
                    <a:pt x="409270" y="114714"/>
                    <a:pt x="439013" y="135574"/>
                  </a:cubicBezTo>
                  <a:cubicBezTo>
                    <a:pt x="476359" y="161768"/>
                    <a:pt x="492989" y="237587"/>
                    <a:pt x="498026" y="365603"/>
                  </a:cubicBezTo>
                  <a:cubicBezTo>
                    <a:pt x="503822" y="513812"/>
                    <a:pt x="504393" y="733649"/>
                    <a:pt x="499451" y="771558"/>
                  </a:cubicBezTo>
                  <a:cubicBezTo>
                    <a:pt x="499451" y="771558"/>
                    <a:pt x="429511" y="841376"/>
                    <a:pt x="340089" y="834042"/>
                  </a:cubicBezTo>
                  <a:cubicBezTo>
                    <a:pt x="250668" y="826708"/>
                    <a:pt x="100144" y="747270"/>
                    <a:pt x="63558" y="686024"/>
                  </a:cubicBezTo>
                  <a:cubicBezTo>
                    <a:pt x="64603" y="556103"/>
                    <a:pt x="79808" y="534957"/>
                    <a:pt x="58806" y="460091"/>
                  </a:cubicBezTo>
                  <a:cubicBezTo>
                    <a:pt x="10722" y="288641"/>
                    <a:pt x="-14555" y="218632"/>
                    <a:pt x="8822" y="104808"/>
                  </a:cubicBezTo>
                  <a:cubicBezTo>
                    <a:pt x="27827" y="10987"/>
                    <a:pt x="55005" y="-729"/>
                    <a:pt x="91971" y="33"/>
                  </a:cubicBezTo>
                  <a:cubicBezTo>
                    <a:pt x="119400" y="1166"/>
                    <a:pt x="146745" y="3805"/>
                    <a:pt x="173885" y="793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3479;p37"/>
            <p:cNvSpPr/>
            <p:nvPr/>
          </p:nvSpPr>
          <p:spPr>
            <a:xfrm>
              <a:off x="3024379" y="2981457"/>
              <a:ext cx="633923" cy="498110"/>
            </a:xfrm>
            <a:custGeom>
              <a:avLst/>
              <a:gdLst/>
              <a:ahLst/>
              <a:cxnLst/>
              <a:rect l="l" t="t" r="r" b="b"/>
              <a:pathLst>
                <a:path w="633923" h="498110" extrusionOk="0">
                  <a:moveTo>
                    <a:pt x="282563" y="384245"/>
                  </a:moveTo>
                  <a:cubicBezTo>
                    <a:pt x="209107" y="402723"/>
                    <a:pt x="191907" y="356336"/>
                    <a:pt x="182214" y="317570"/>
                  </a:cubicBezTo>
                  <a:cubicBezTo>
                    <a:pt x="158837" y="224510"/>
                    <a:pt x="146293" y="140500"/>
                    <a:pt x="128903" y="87731"/>
                  </a:cubicBezTo>
                  <a:cubicBezTo>
                    <a:pt x="108377" y="25438"/>
                    <a:pt x="86901" y="15532"/>
                    <a:pt x="56682" y="3435"/>
                  </a:cubicBezTo>
                  <a:cubicBezTo>
                    <a:pt x="21236" y="-10853"/>
                    <a:pt x="-9268" y="19151"/>
                    <a:pt x="2611" y="98685"/>
                  </a:cubicBezTo>
                  <a:cubicBezTo>
                    <a:pt x="16485" y="192506"/>
                    <a:pt x="34825" y="258324"/>
                    <a:pt x="69796" y="369195"/>
                  </a:cubicBezTo>
                  <a:cubicBezTo>
                    <a:pt x="79298" y="397770"/>
                    <a:pt x="99444" y="449681"/>
                    <a:pt x="130138" y="474542"/>
                  </a:cubicBezTo>
                  <a:cubicBezTo>
                    <a:pt x="168150" y="505212"/>
                    <a:pt x="225166" y="503879"/>
                    <a:pt x="311357" y="482447"/>
                  </a:cubicBezTo>
                  <a:cubicBezTo>
                    <a:pt x="348133" y="472922"/>
                    <a:pt x="388519" y="451205"/>
                    <a:pt x="458175" y="418630"/>
                  </a:cubicBezTo>
                  <a:cubicBezTo>
                    <a:pt x="477181" y="409867"/>
                    <a:pt x="491435" y="404056"/>
                    <a:pt x="527260" y="387293"/>
                  </a:cubicBezTo>
                  <a:cubicBezTo>
                    <a:pt x="563086" y="370529"/>
                    <a:pt x="600432" y="342620"/>
                    <a:pt x="619247" y="315284"/>
                  </a:cubicBezTo>
                  <a:cubicBezTo>
                    <a:pt x="638063" y="287947"/>
                    <a:pt x="634832" y="270706"/>
                    <a:pt x="630936" y="264515"/>
                  </a:cubicBezTo>
                  <a:cubicBezTo>
                    <a:pt x="626089" y="256705"/>
                    <a:pt x="623429" y="262896"/>
                    <a:pt x="613356" y="274040"/>
                  </a:cubicBezTo>
                  <a:cubicBezTo>
                    <a:pt x="598835" y="293424"/>
                    <a:pt x="580932" y="310007"/>
                    <a:pt x="560520" y="322999"/>
                  </a:cubicBezTo>
                  <a:cubicBezTo>
                    <a:pt x="560520" y="322999"/>
                    <a:pt x="583707" y="298996"/>
                    <a:pt x="596346" y="283375"/>
                  </a:cubicBezTo>
                  <a:cubicBezTo>
                    <a:pt x="607569" y="269535"/>
                    <a:pt x="616900" y="254257"/>
                    <a:pt x="624094" y="237940"/>
                  </a:cubicBezTo>
                  <a:cubicBezTo>
                    <a:pt x="630746" y="222034"/>
                    <a:pt x="617062" y="200412"/>
                    <a:pt x="606609" y="211747"/>
                  </a:cubicBezTo>
                  <a:cubicBezTo>
                    <a:pt x="596156" y="223081"/>
                    <a:pt x="591309" y="234607"/>
                    <a:pt x="572304" y="257467"/>
                  </a:cubicBezTo>
                  <a:cubicBezTo>
                    <a:pt x="562297" y="269621"/>
                    <a:pt x="550875" y="280527"/>
                    <a:pt x="538284" y="289947"/>
                  </a:cubicBezTo>
                  <a:cubicBezTo>
                    <a:pt x="550048" y="273974"/>
                    <a:pt x="560539" y="257095"/>
                    <a:pt x="569643" y="239464"/>
                  </a:cubicBezTo>
                  <a:cubicBezTo>
                    <a:pt x="581711" y="214795"/>
                    <a:pt x="541134" y="227654"/>
                    <a:pt x="518423" y="251656"/>
                  </a:cubicBezTo>
                  <a:cubicBezTo>
                    <a:pt x="501603" y="269087"/>
                    <a:pt x="487349" y="279184"/>
                    <a:pt x="486968" y="274326"/>
                  </a:cubicBezTo>
                  <a:cubicBezTo>
                    <a:pt x="486588" y="269468"/>
                    <a:pt x="453804" y="304711"/>
                    <a:pt x="437174" y="321951"/>
                  </a:cubicBezTo>
                  <a:cubicBezTo>
                    <a:pt x="419119" y="342144"/>
                    <a:pt x="352314" y="366623"/>
                    <a:pt x="282563" y="38424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3480;p37"/>
            <p:cNvSpPr/>
            <p:nvPr/>
          </p:nvSpPr>
          <p:spPr>
            <a:xfrm>
              <a:off x="3001678" y="2971210"/>
              <a:ext cx="194366" cy="284908"/>
            </a:xfrm>
            <a:custGeom>
              <a:avLst/>
              <a:gdLst/>
              <a:ahLst/>
              <a:cxnLst/>
              <a:rect l="l" t="t" r="r" b="b"/>
              <a:pathLst>
                <a:path w="194366" h="284908" extrusionOk="0">
                  <a:moveTo>
                    <a:pt x="52205" y="1299"/>
                  </a:moveTo>
                  <a:cubicBezTo>
                    <a:pt x="101239" y="-5940"/>
                    <a:pt x="135925" y="16158"/>
                    <a:pt x="157496" y="90644"/>
                  </a:cubicBezTo>
                  <a:cubicBezTo>
                    <a:pt x="179067" y="165129"/>
                    <a:pt x="194367" y="226184"/>
                    <a:pt x="194367" y="226184"/>
                  </a:cubicBezTo>
                  <a:cubicBezTo>
                    <a:pt x="174970" y="254293"/>
                    <a:pt x="145545" y="273867"/>
                    <a:pt x="112168" y="280858"/>
                  </a:cubicBezTo>
                  <a:cubicBezTo>
                    <a:pt x="53535" y="295146"/>
                    <a:pt x="32439" y="267047"/>
                    <a:pt x="32439" y="267047"/>
                  </a:cubicBezTo>
                  <a:cubicBezTo>
                    <a:pt x="32439" y="267047"/>
                    <a:pt x="16189" y="189037"/>
                    <a:pt x="6021" y="135888"/>
                  </a:cubicBezTo>
                  <a:cubicBezTo>
                    <a:pt x="-4147" y="82738"/>
                    <a:pt x="-8423" y="10348"/>
                    <a:pt x="52205" y="129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3481;p37"/>
            <p:cNvSpPr/>
            <p:nvPr/>
          </p:nvSpPr>
          <p:spPr>
            <a:xfrm>
              <a:off x="2785215" y="2483249"/>
              <a:ext cx="317013" cy="350275"/>
            </a:xfrm>
            <a:custGeom>
              <a:avLst/>
              <a:gdLst/>
              <a:ahLst/>
              <a:cxnLst/>
              <a:rect l="l" t="t" r="r" b="b"/>
              <a:pathLst>
                <a:path w="317013" h="350275" extrusionOk="0">
                  <a:moveTo>
                    <a:pt x="299172" y="144551"/>
                  </a:moveTo>
                  <a:cubicBezTo>
                    <a:pt x="299172" y="144551"/>
                    <a:pt x="376620" y="26441"/>
                    <a:pt x="208800" y="2438"/>
                  </a:cubicBezTo>
                  <a:cubicBezTo>
                    <a:pt x="87735" y="-14898"/>
                    <a:pt x="10002" y="63017"/>
                    <a:pt x="974" y="147599"/>
                  </a:cubicBezTo>
                  <a:cubicBezTo>
                    <a:pt x="-7579" y="228466"/>
                    <a:pt x="42026" y="312381"/>
                    <a:pt x="77947" y="345623"/>
                  </a:cubicBezTo>
                  <a:cubicBezTo>
                    <a:pt x="95432" y="351910"/>
                    <a:pt x="133063" y="355148"/>
                    <a:pt x="182477" y="332955"/>
                  </a:cubicBezTo>
                  <a:cubicBezTo>
                    <a:pt x="184492" y="310952"/>
                    <a:pt x="185285" y="288854"/>
                    <a:pt x="184853" y="266756"/>
                  </a:cubicBezTo>
                  <a:cubicBezTo>
                    <a:pt x="184853" y="266756"/>
                    <a:pt x="126031" y="142360"/>
                    <a:pt x="299172" y="14455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3482;p37"/>
            <p:cNvSpPr/>
            <p:nvPr/>
          </p:nvSpPr>
          <p:spPr>
            <a:xfrm>
              <a:off x="3466812" y="3201065"/>
              <a:ext cx="95905" cy="84340"/>
            </a:xfrm>
            <a:custGeom>
              <a:avLst/>
              <a:gdLst/>
              <a:ahLst/>
              <a:cxnLst/>
              <a:rect l="l" t="t" r="r" b="b"/>
              <a:pathLst>
                <a:path w="95905" h="84340" extrusionOk="0">
                  <a:moveTo>
                    <a:pt x="10991" y="71863"/>
                  </a:moveTo>
                  <a:cubicBezTo>
                    <a:pt x="10991" y="71863"/>
                    <a:pt x="-8015" y="37097"/>
                    <a:pt x="3959" y="28429"/>
                  </a:cubicBezTo>
                  <a:cubicBezTo>
                    <a:pt x="15932" y="19761"/>
                    <a:pt x="33322" y="52337"/>
                    <a:pt x="36838" y="65100"/>
                  </a:cubicBezTo>
                  <a:cubicBezTo>
                    <a:pt x="40354" y="77864"/>
                    <a:pt x="35508" y="61195"/>
                    <a:pt x="35508" y="61195"/>
                  </a:cubicBezTo>
                  <a:cubicBezTo>
                    <a:pt x="35508" y="61195"/>
                    <a:pt x="22489" y="21952"/>
                    <a:pt x="30947" y="14427"/>
                  </a:cubicBezTo>
                  <a:cubicBezTo>
                    <a:pt x="39404" y="6903"/>
                    <a:pt x="50807" y="23952"/>
                    <a:pt x="62116" y="48336"/>
                  </a:cubicBezTo>
                  <a:cubicBezTo>
                    <a:pt x="73424" y="72720"/>
                    <a:pt x="64967" y="46146"/>
                    <a:pt x="64967" y="46146"/>
                  </a:cubicBezTo>
                  <a:cubicBezTo>
                    <a:pt x="64967" y="46146"/>
                    <a:pt x="45961" y="6807"/>
                    <a:pt x="54228" y="1378"/>
                  </a:cubicBezTo>
                  <a:cubicBezTo>
                    <a:pt x="64967" y="-5956"/>
                    <a:pt x="82737" y="17380"/>
                    <a:pt x="93285" y="38430"/>
                  </a:cubicBezTo>
                  <a:cubicBezTo>
                    <a:pt x="103833" y="59480"/>
                    <a:pt x="79126" y="84341"/>
                    <a:pt x="79126" y="843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0" name="Google Shape;3483;p37"/>
            <p:cNvGrpSpPr/>
            <p:nvPr/>
          </p:nvGrpSpPr>
          <p:grpSpPr>
            <a:xfrm>
              <a:off x="3439221" y="3170887"/>
              <a:ext cx="276341" cy="167131"/>
              <a:chOff x="4963646" y="3895887"/>
              <a:chExt cx="276341" cy="167131"/>
            </a:xfrm>
          </p:grpSpPr>
          <p:sp>
            <p:nvSpPr>
              <p:cNvPr id="308" name="Google Shape;3484;p37"/>
              <p:cNvSpPr/>
              <p:nvPr/>
            </p:nvSpPr>
            <p:spPr>
              <a:xfrm>
                <a:off x="4963697" y="3902424"/>
                <a:ext cx="275954" cy="159820"/>
              </a:xfrm>
              <a:custGeom>
                <a:avLst/>
                <a:gdLst/>
                <a:ahLst/>
                <a:cxnLst/>
                <a:rect l="l" t="t" r="r" b="b"/>
                <a:pathLst>
                  <a:path w="275954" h="159820" extrusionOk="0">
                    <a:moveTo>
                      <a:pt x="75211" y="157607"/>
                    </a:moveTo>
                    <a:lnTo>
                      <a:pt x="4035" y="116363"/>
                    </a:lnTo>
                    <a:cubicBezTo>
                      <a:pt x="-1951" y="112934"/>
                      <a:pt x="-1191" y="106838"/>
                      <a:pt x="5746" y="102838"/>
                    </a:cubicBezTo>
                    <a:lnTo>
                      <a:pt x="177271" y="3301"/>
                    </a:lnTo>
                    <a:cubicBezTo>
                      <a:pt x="184503" y="-737"/>
                      <a:pt x="193217" y="-1090"/>
                      <a:pt x="200743" y="2349"/>
                    </a:cubicBezTo>
                    <a:lnTo>
                      <a:pt x="271919" y="43497"/>
                    </a:lnTo>
                    <a:cubicBezTo>
                      <a:pt x="277906" y="47021"/>
                      <a:pt x="277146" y="53022"/>
                      <a:pt x="270209" y="57118"/>
                    </a:cubicBezTo>
                    <a:lnTo>
                      <a:pt x="98303" y="156559"/>
                    </a:lnTo>
                    <a:cubicBezTo>
                      <a:pt x="91195" y="160502"/>
                      <a:pt x="82652" y="160893"/>
                      <a:pt x="75211" y="157607"/>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485;p37"/>
              <p:cNvSpPr/>
              <p:nvPr/>
            </p:nvSpPr>
            <p:spPr>
              <a:xfrm>
                <a:off x="4963646" y="4006310"/>
                <a:ext cx="7697" cy="6572"/>
              </a:xfrm>
              <a:custGeom>
                <a:avLst/>
                <a:gdLst/>
                <a:ahLst/>
                <a:cxnLst/>
                <a:rect l="l" t="t" r="r" b="b"/>
                <a:pathLst>
                  <a:path w="7697" h="6572" extrusionOk="0">
                    <a:moveTo>
                      <a:pt x="0" y="6572"/>
                    </a:moveTo>
                    <a:lnTo>
                      <a:pt x="0" y="0"/>
                    </a:lnTo>
                    <a:lnTo>
                      <a:pt x="7697" y="2858"/>
                    </a:lnTo>
                    <a:lnTo>
                      <a:pt x="0" y="657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486;p37"/>
              <p:cNvSpPr/>
              <p:nvPr/>
            </p:nvSpPr>
            <p:spPr>
              <a:xfrm>
                <a:off x="5233906" y="3945350"/>
                <a:ext cx="6081" cy="6286"/>
              </a:xfrm>
              <a:custGeom>
                <a:avLst/>
                <a:gdLst/>
                <a:ahLst/>
                <a:cxnLst/>
                <a:rect l="l" t="t" r="r" b="b"/>
                <a:pathLst>
                  <a:path w="6081" h="6286" extrusionOk="0">
                    <a:moveTo>
                      <a:pt x="6082" y="6287"/>
                    </a:moveTo>
                    <a:lnTo>
                      <a:pt x="6082" y="0"/>
                    </a:lnTo>
                    <a:lnTo>
                      <a:pt x="0" y="3905"/>
                    </a:lnTo>
                    <a:lnTo>
                      <a:pt x="6082" y="62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487;p37"/>
              <p:cNvSpPr/>
              <p:nvPr/>
            </p:nvSpPr>
            <p:spPr>
              <a:xfrm>
                <a:off x="4963697" y="3896900"/>
                <a:ext cx="275954" cy="159768"/>
              </a:xfrm>
              <a:custGeom>
                <a:avLst/>
                <a:gdLst/>
                <a:ahLst/>
                <a:cxnLst/>
                <a:rect l="l" t="t" r="r" b="b"/>
                <a:pathLst>
                  <a:path w="275954" h="159768" extrusionOk="0">
                    <a:moveTo>
                      <a:pt x="75211" y="157511"/>
                    </a:moveTo>
                    <a:lnTo>
                      <a:pt x="4035" y="116363"/>
                    </a:lnTo>
                    <a:cubicBezTo>
                      <a:pt x="-1951" y="112839"/>
                      <a:pt x="-1191" y="106838"/>
                      <a:pt x="5746" y="102743"/>
                    </a:cubicBezTo>
                    <a:lnTo>
                      <a:pt x="177271" y="3302"/>
                    </a:lnTo>
                    <a:cubicBezTo>
                      <a:pt x="184503" y="-737"/>
                      <a:pt x="193217" y="-1089"/>
                      <a:pt x="200743" y="2349"/>
                    </a:cubicBezTo>
                    <a:lnTo>
                      <a:pt x="271919" y="43497"/>
                    </a:lnTo>
                    <a:cubicBezTo>
                      <a:pt x="277906" y="47021"/>
                      <a:pt x="277146" y="53022"/>
                      <a:pt x="270209" y="57118"/>
                    </a:cubicBezTo>
                    <a:lnTo>
                      <a:pt x="98303" y="156559"/>
                    </a:lnTo>
                    <a:cubicBezTo>
                      <a:pt x="91176" y="160474"/>
                      <a:pt x="82633" y="160826"/>
                      <a:pt x="75211" y="15751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488;p37"/>
              <p:cNvSpPr/>
              <p:nvPr/>
            </p:nvSpPr>
            <p:spPr>
              <a:xfrm rot="-1790023">
                <a:off x="4978521" y="4031078"/>
                <a:ext cx="1525" cy="2676"/>
              </a:xfrm>
              <a:custGeom>
                <a:avLst/>
                <a:gdLst/>
                <a:ahLst/>
                <a:cxnLst/>
                <a:rect l="l" t="t" r="r" b="b"/>
                <a:pathLst>
                  <a:path w="1525" h="2676" extrusionOk="0">
                    <a:moveTo>
                      <a:pt x="1526" y="1339"/>
                    </a:moveTo>
                    <a:cubicBezTo>
                      <a:pt x="1526" y="2078"/>
                      <a:pt x="1185" y="2677"/>
                      <a:pt x="763" y="2677"/>
                    </a:cubicBezTo>
                    <a:cubicBezTo>
                      <a:pt x="342" y="2677"/>
                      <a:pt x="0" y="2078"/>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489;p37"/>
              <p:cNvSpPr/>
              <p:nvPr/>
            </p:nvSpPr>
            <p:spPr>
              <a:xfrm rot="-1801764">
                <a:off x="4978313" y="402120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490;p37"/>
              <p:cNvSpPr/>
              <p:nvPr/>
            </p:nvSpPr>
            <p:spPr>
              <a:xfrm rot="-1801764">
                <a:off x="4981704" y="4023218"/>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491;p37"/>
              <p:cNvSpPr/>
              <p:nvPr/>
            </p:nvSpPr>
            <p:spPr>
              <a:xfrm rot="-1801764">
                <a:off x="4985189" y="4025236"/>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492;p37"/>
              <p:cNvSpPr/>
              <p:nvPr/>
            </p:nvSpPr>
            <p:spPr>
              <a:xfrm rot="-1801764">
                <a:off x="5014562" y="404224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493;p37"/>
              <p:cNvSpPr/>
              <p:nvPr/>
            </p:nvSpPr>
            <p:spPr>
              <a:xfrm rot="-1801764">
                <a:off x="5017905" y="4044175"/>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494;p37"/>
              <p:cNvSpPr/>
              <p:nvPr/>
            </p:nvSpPr>
            <p:spPr>
              <a:xfrm rot="-1801764">
                <a:off x="5021390" y="4046193"/>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495;p37"/>
              <p:cNvSpPr/>
              <p:nvPr/>
            </p:nvSpPr>
            <p:spPr>
              <a:xfrm rot="-1790023">
                <a:off x="5028625" y="4060140"/>
                <a:ext cx="1525" cy="2676"/>
              </a:xfrm>
              <a:custGeom>
                <a:avLst/>
                <a:gdLst/>
                <a:ahLst/>
                <a:cxnLst/>
                <a:rect l="l" t="t" r="r" b="b"/>
                <a:pathLst>
                  <a:path w="1525" h="2676" extrusionOk="0">
                    <a:moveTo>
                      <a:pt x="1526" y="1339"/>
                    </a:moveTo>
                    <a:cubicBezTo>
                      <a:pt x="1526" y="2079"/>
                      <a:pt x="1185" y="2678"/>
                      <a:pt x="763" y="2678"/>
                    </a:cubicBezTo>
                    <a:cubicBezTo>
                      <a:pt x="342" y="2678"/>
                      <a:pt x="0" y="2079"/>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496;p37"/>
              <p:cNvSpPr/>
              <p:nvPr/>
            </p:nvSpPr>
            <p:spPr>
              <a:xfrm>
                <a:off x="4994815" y="4030735"/>
                <a:ext cx="11593" cy="8583"/>
              </a:xfrm>
              <a:custGeom>
                <a:avLst/>
                <a:gdLst/>
                <a:ahLst/>
                <a:cxnLst/>
                <a:rect l="l" t="t" r="r" b="b"/>
                <a:pathLst>
                  <a:path w="11593" h="8583" extrusionOk="0">
                    <a:moveTo>
                      <a:pt x="10548" y="8436"/>
                    </a:moveTo>
                    <a:lnTo>
                      <a:pt x="1045" y="3007"/>
                    </a:lnTo>
                    <a:cubicBezTo>
                      <a:pt x="393" y="2512"/>
                      <a:pt x="8" y="1731"/>
                      <a:pt x="0" y="911"/>
                    </a:cubicBezTo>
                    <a:lnTo>
                      <a:pt x="0" y="911"/>
                    </a:lnTo>
                    <a:cubicBezTo>
                      <a:pt x="0" y="150"/>
                      <a:pt x="475" y="-232"/>
                      <a:pt x="1045" y="150"/>
                    </a:cubicBezTo>
                    <a:lnTo>
                      <a:pt x="10548" y="5579"/>
                    </a:lnTo>
                    <a:cubicBezTo>
                      <a:pt x="11197" y="6036"/>
                      <a:pt x="11586" y="6779"/>
                      <a:pt x="11593" y="7579"/>
                    </a:cubicBezTo>
                    <a:lnTo>
                      <a:pt x="11593" y="7579"/>
                    </a:lnTo>
                    <a:cubicBezTo>
                      <a:pt x="11593" y="8436"/>
                      <a:pt x="11118" y="8817"/>
                      <a:pt x="10548" y="843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497;p37"/>
              <p:cNvSpPr/>
              <p:nvPr/>
            </p:nvSpPr>
            <p:spPr>
              <a:xfrm>
                <a:off x="5208723" y="3964590"/>
                <a:ext cx="10739" cy="7715"/>
              </a:xfrm>
              <a:custGeom>
                <a:avLst/>
                <a:gdLst/>
                <a:ahLst/>
                <a:cxnLst/>
                <a:rect l="l" t="t" r="r" b="b"/>
                <a:pathLst>
                  <a:path w="10739" h="7715" extrusionOk="0">
                    <a:moveTo>
                      <a:pt x="9788" y="2667"/>
                    </a:moveTo>
                    <a:lnTo>
                      <a:pt x="1045" y="7715"/>
                    </a:lnTo>
                    <a:cubicBezTo>
                      <a:pt x="475" y="7715"/>
                      <a:pt x="0" y="7715"/>
                      <a:pt x="0" y="6953"/>
                    </a:cubicBezTo>
                    <a:lnTo>
                      <a:pt x="0" y="6953"/>
                    </a:lnTo>
                    <a:cubicBezTo>
                      <a:pt x="48" y="6191"/>
                      <a:pt x="437" y="5496"/>
                      <a:pt x="1045" y="5048"/>
                    </a:cubicBezTo>
                    <a:lnTo>
                      <a:pt x="9788" y="0"/>
                    </a:lnTo>
                    <a:cubicBezTo>
                      <a:pt x="10358" y="0"/>
                      <a:pt x="10738" y="0"/>
                      <a:pt x="10738" y="762"/>
                    </a:cubicBezTo>
                    <a:lnTo>
                      <a:pt x="10738" y="762"/>
                    </a:lnTo>
                    <a:cubicBezTo>
                      <a:pt x="10767" y="1514"/>
                      <a:pt x="10415" y="2238"/>
                      <a:pt x="9788" y="266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498;p37"/>
              <p:cNvSpPr/>
              <p:nvPr/>
            </p:nvSpPr>
            <p:spPr>
              <a:xfrm>
                <a:off x="5195324" y="3972306"/>
                <a:ext cx="10738" cy="7810"/>
              </a:xfrm>
              <a:custGeom>
                <a:avLst/>
                <a:gdLst/>
                <a:ahLst/>
                <a:cxnLst/>
                <a:rect l="l" t="t" r="r" b="b"/>
                <a:pathLst>
                  <a:path w="10738" h="7810" extrusionOk="0">
                    <a:moveTo>
                      <a:pt x="9788" y="2762"/>
                    </a:moveTo>
                    <a:lnTo>
                      <a:pt x="1045" y="7810"/>
                    </a:lnTo>
                    <a:cubicBezTo>
                      <a:pt x="475" y="7810"/>
                      <a:pt x="0" y="7810"/>
                      <a:pt x="0" y="7048"/>
                    </a:cubicBezTo>
                    <a:lnTo>
                      <a:pt x="0" y="7048"/>
                    </a:lnTo>
                    <a:cubicBezTo>
                      <a:pt x="9" y="6277"/>
                      <a:pt x="399" y="5562"/>
                      <a:pt x="1045" y="5143"/>
                    </a:cubicBezTo>
                    <a:lnTo>
                      <a:pt x="9788" y="0"/>
                    </a:lnTo>
                    <a:cubicBezTo>
                      <a:pt x="10358" y="0"/>
                      <a:pt x="10738" y="0"/>
                      <a:pt x="10738" y="762"/>
                    </a:cubicBezTo>
                    <a:lnTo>
                      <a:pt x="10738" y="762"/>
                    </a:lnTo>
                    <a:cubicBezTo>
                      <a:pt x="10738" y="1543"/>
                      <a:pt x="10387" y="2276"/>
                      <a:pt x="9788" y="276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499;p37"/>
              <p:cNvSpPr/>
              <p:nvPr/>
            </p:nvSpPr>
            <p:spPr>
              <a:xfrm>
                <a:off x="4963697" y="3895887"/>
                <a:ext cx="275954" cy="159785"/>
              </a:xfrm>
              <a:custGeom>
                <a:avLst/>
                <a:gdLst/>
                <a:ahLst/>
                <a:cxnLst/>
                <a:rect l="l" t="t" r="r" b="b"/>
                <a:pathLst>
                  <a:path w="275954" h="159785" extrusionOk="0">
                    <a:moveTo>
                      <a:pt x="75211" y="157571"/>
                    </a:moveTo>
                    <a:lnTo>
                      <a:pt x="4035" y="116328"/>
                    </a:lnTo>
                    <a:cubicBezTo>
                      <a:pt x="-1951" y="112899"/>
                      <a:pt x="-1191" y="106803"/>
                      <a:pt x="5746" y="102802"/>
                    </a:cubicBezTo>
                    <a:lnTo>
                      <a:pt x="177271" y="3266"/>
                    </a:lnTo>
                    <a:cubicBezTo>
                      <a:pt x="184513" y="-725"/>
                      <a:pt x="193208" y="-1077"/>
                      <a:pt x="200743" y="2314"/>
                    </a:cubicBezTo>
                    <a:lnTo>
                      <a:pt x="271919" y="43461"/>
                    </a:lnTo>
                    <a:cubicBezTo>
                      <a:pt x="277906" y="46986"/>
                      <a:pt x="277146" y="52986"/>
                      <a:pt x="270209" y="57082"/>
                    </a:cubicBezTo>
                    <a:lnTo>
                      <a:pt x="98303" y="156523"/>
                    </a:lnTo>
                    <a:cubicBezTo>
                      <a:pt x="91195" y="160467"/>
                      <a:pt x="82652" y="160857"/>
                      <a:pt x="75211" y="157571"/>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500;p37"/>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501;p37"/>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000000">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502;p37"/>
              <p:cNvSpPr/>
              <p:nvPr/>
            </p:nvSpPr>
            <p:spPr>
              <a:xfrm>
                <a:off x="5189528" y="3920775"/>
                <a:ext cx="6461" cy="3619"/>
              </a:xfrm>
              <a:custGeom>
                <a:avLst/>
                <a:gdLst/>
                <a:ahLst/>
                <a:cxnLst/>
                <a:rect l="l" t="t" r="r" b="b"/>
                <a:pathLst>
                  <a:path w="6461" h="3619" extrusionOk="0">
                    <a:moveTo>
                      <a:pt x="6462" y="1810"/>
                    </a:moveTo>
                    <a:cubicBezTo>
                      <a:pt x="6462" y="2809"/>
                      <a:pt x="5015" y="3620"/>
                      <a:pt x="3231" y="3620"/>
                    </a:cubicBezTo>
                    <a:cubicBezTo>
                      <a:pt x="1447" y="3620"/>
                      <a:pt x="0" y="2809"/>
                      <a:pt x="0" y="1810"/>
                    </a:cubicBezTo>
                    <a:cubicBezTo>
                      <a:pt x="0" y="810"/>
                      <a:pt x="1447" y="0"/>
                      <a:pt x="3231" y="0"/>
                    </a:cubicBezTo>
                    <a:cubicBezTo>
                      <a:pt x="5015" y="0"/>
                      <a:pt x="6462" y="810"/>
                      <a:pt x="6462" y="18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503;p37"/>
              <p:cNvSpPr/>
              <p:nvPr/>
            </p:nvSpPr>
            <p:spPr>
              <a:xfrm>
                <a:off x="5191381" y="3921823"/>
                <a:ext cx="2668" cy="1547"/>
              </a:xfrm>
              <a:custGeom>
                <a:avLst/>
                <a:gdLst/>
                <a:ahLst/>
                <a:cxnLst/>
                <a:rect l="l" t="t" r="r" b="b"/>
                <a:pathLst>
                  <a:path w="2668" h="1547" extrusionOk="0">
                    <a:moveTo>
                      <a:pt x="428" y="1333"/>
                    </a:moveTo>
                    <a:cubicBezTo>
                      <a:pt x="-143" y="1333"/>
                      <a:pt x="-143" y="571"/>
                      <a:pt x="428" y="286"/>
                    </a:cubicBezTo>
                    <a:cubicBezTo>
                      <a:pt x="1007" y="-95"/>
                      <a:pt x="1748" y="-95"/>
                      <a:pt x="2328" y="286"/>
                    </a:cubicBezTo>
                    <a:cubicBezTo>
                      <a:pt x="2613" y="409"/>
                      <a:pt x="2746" y="752"/>
                      <a:pt x="2623" y="1038"/>
                    </a:cubicBezTo>
                    <a:cubicBezTo>
                      <a:pt x="2566" y="1172"/>
                      <a:pt x="2461" y="1276"/>
                      <a:pt x="2328" y="1333"/>
                    </a:cubicBezTo>
                    <a:cubicBezTo>
                      <a:pt x="1730" y="1619"/>
                      <a:pt x="1026" y="1619"/>
                      <a:pt x="428" y="1333"/>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1" name="Google Shape;3504;p37"/>
            <p:cNvSpPr/>
            <p:nvPr/>
          </p:nvSpPr>
          <p:spPr>
            <a:xfrm>
              <a:off x="3497758" y="3222825"/>
              <a:ext cx="163253" cy="135636"/>
            </a:xfrm>
            <a:custGeom>
              <a:avLst/>
              <a:gdLst/>
              <a:ahLst/>
              <a:cxnLst/>
              <a:rect l="l" t="t" r="r" b="b"/>
              <a:pathLst>
                <a:path w="163253" h="135636" extrusionOk="0">
                  <a:moveTo>
                    <a:pt x="127338" y="95727"/>
                  </a:moveTo>
                  <a:cubicBezTo>
                    <a:pt x="127338" y="95727"/>
                    <a:pt x="165349" y="61723"/>
                    <a:pt x="163163" y="16670"/>
                  </a:cubicBezTo>
                  <a:cubicBezTo>
                    <a:pt x="160882" y="-14763"/>
                    <a:pt x="141972" y="7906"/>
                    <a:pt x="141972" y="7906"/>
                  </a:cubicBezTo>
                  <a:lnTo>
                    <a:pt x="122966" y="42482"/>
                  </a:lnTo>
                  <a:cubicBezTo>
                    <a:pt x="122966" y="42482"/>
                    <a:pt x="103961" y="67152"/>
                    <a:pt x="86475" y="72772"/>
                  </a:cubicBezTo>
                  <a:cubicBezTo>
                    <a:pt x="73115" y="74058"/>
                    <a:pt x="59820" y="76029"/>
                    <a:pt x="46659" y="78677"/>
                  </a:cubicBezTo>
                  <a:cubicBezTo>
                    <a:pt x="23282" y="83249"/>
                    <a:pt x="0" y="112491"/>
                    <a:pt x="0" y="112491"/>
                  </a:cubicBezTo>
                  <a:lnTo>
                    <a:pt x="30124" y="135637"/>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505;p37"/>
            <p:cNvSpPr/>
            <p:nvPr/>
          </p:nvSpPr>
          <p:spPr>
            <a:xfrm>
              <a:off x="6274476" y="1508477"/>
              <a:ext cx="336298" cy="520294"/>
            </a:xfrm>
            <a:custGeom>
              <a:avLst/>
              <a:gdLst/>
              <a:ahLst/>
              <a:cxnLst/>
              <a:rect l="l" t="t" r="r" b="b"/>
              <a:pathLst>
                <a:path w="336298" h="520294" extrusionOk="0">
                  <a:moveTo>
                    <a:pt x="294302" y="134437"/>
                  </a:moveTo>
                  <a:lnTo>
                    <a:pt x="70986" y="4897"/>
                  </a:lnTo>
                  <a:cubicBezTo>
                    <a:pt x="63640" y="-75"/>
                    <a:pt x="54403" y="-1342"/>
                    <a:pt x="45994" y="1468"/>
                  </a:cubicBezTo>
                  <a:lnTo>
                    <a:pt x="45994" y="1468"/>
                  </a:lnTo>
                  <a:cubicBezTo>
                    <a:pt x="44188" y="2211"/>
                    <a:pt x="42487" y="3202"/>
                    <a:pt x="40957" y="4421"/>
                  </a:cubicBezTo>
                  <a:lnTo>
                    <a:pt x="0" y="27948"/>
                  </a:lnTo>
                  <a:lnTo>
                    <a:pt x="28508" y="67572"/>
                  </a:lnTo>
                  <a:lnTo>
                    <a:pt x="28508" y="280265"/>
                  </a:lnTo>
                  <a:cubicBezTo>
                    <a:pt x="28508" y="311507"/>
                    <a:pt x="47514" y="347797"/>
                    <a:pt x="70891" y="361323"/>
                  </a:cubicBezTo>
                  <a:lnTo>
                    <a:pt x="267884" y="475623"/>
                  </a:lnTo>
                  <a:lnTo>
                    <a:pt x="274346" y="520295"/>
                  </a:lnTo>
                  <a:cubicBezTo>
                    <a:pt x="275676" y="519628"/>
                    <a:pt x="309601" y="500102"/>
                    <a:pt x="320339" y="493815"/>
                  </a:cubicBezTo>
                  <a:cubicBezTo>
                    <a:pt x="321375" y="493339"/>
                    <a:pt x="322354" y="492768"/>
                    <a:pt x="323285" y="492101"/>
                  </a:cubicBezTo>
                  <a:lnTo>
                    <a:pt x="323285" y="492101"/>
                  </a:lnTo>
                  <a:lnTo>
                    <a:pt x="323285" y="492101"/>
                  </a:lnTo>
                  <a:cubicBezTo>
                    <a:pt x="332560" y="483709"/>
                    <a:pt x="337321" y="471413"/>
                    <a:pt x="336114" y="458954"/>
                  </a:cubicBezTo>
                  <a:lnTo>
                    <a:pt x="336114" y="215495"/>
                  </a:lnTo>
                  <a:cubicBezTo>
                    <a:pt x="336589" y="184253"/>
                    <a:pt x="317678" y="147772"/>
                    <a:pt x="294302" y="134437"/>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506;p37"/>
            <p:cNvSpPr/>
            <p:nvPr/>
          </p:nvSpPr>
          <p:spPr>
            <a:xfrm>
              <a:off x="6256990" y="1535134"/>
              <a:ext cx="307985" cy="495867"/>
            </a:xfrm>
            <a:custGeom>
              <a:avLst/>
              <a:gdLst/>
              <a:ahLst/>
              <a:cxnLst/>
              <a:rect l="l" t="t" r="r" b="b"/>
              <a:pathLst>
                <a:path w="307985" h="495867" extrusionOk="0">
                  <a:moveTo>
                    <a:pt x="265603" y="490781"/>
                  </a:moveTo>
                  <a:lnTo>
                    <a:pt x="42288" y="361527"/>
                  </a:lnTo>
                  <a:cubicBezTo>
                    <a:pt x="18911" y="348002"/>
                    <a:pt x="0" y="311711"/>
                    <a:pt x="0" y="280469"/>
                  </a:cubicBezTo>
                  <a:lnTo>
                    <a:pt x="0" y="37105"/>
                  </a:lnTo>
                  <a:cubicBezTo>
                    <a:pt x="0" y="5864"/>
                    <a:pt x="19006" y="-8424"/>
                    <a:pt x="42288" y="5101"/>
                  </a:cubicBezTo>
                  <a:lnTo>
                    <a:pt x="265603" y="134261"/>
                  </a:lnTo>
                  <a:cubicBezTo>
                    <a:pt x="288980" y="147786"/>
                    <a:pt x="307986" y="184171"/>
                    <a:pt x="307986" y="215413"/>
                  </a:cubicBezTo>
                  <a:lnTo>
                    <a:pt x="307986" y="458682"/>
                  </a:lnTo>
                  <a:cubicBezTo>
                    <a:pt x="307986" y="489924"/>
                    <a:pt x="288980" y="504307"/>
                    <a:pt x="265603" y="490781"/>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507;p37"/>
            <p:cNvSpPr/>
            <p:nvPr/>
          </p:nvSpPr>
          <p:spPr>
            <a:xfrm>
              <a:off x="6322845" y="1634489"/>
              <a:ext cx="176087" cy="297735"/>
            </a:xfrm>
            <a:custGeom>
              <a:avLst/>
              <a:gdLst/>
              <a:ahLst/>
              <a:cxnLst/>
              <a:rect l="l" t="t" r="r" b="b"/>
              <a:pathLst>
                <a:path w="176087" h="297735" extrusionOk="0">
                  <a:moveTo>
                    <a:pt x="0" y="28904"/>
                  </a:moveTo>
                  <a:cubicBezTo>
                    <a:pt x="0" y="15188"/>
                    <a:pt x="3896" y="6330"/>
                    <a:pt x="11593" y="2234"/>
                  </a:cubicBezTo>
                  <a:cubicBezTo>
                    <a:pt x="19291" y="-1862"/>
                    <a:pt x="29364" y="-338"/>
                    <a:pt x="41812" y="6901"/>
                  </a:cubicBezTo>
                  <a:cubicBezTo>
                    <a:pt x="54413" y="14198"/>
                    <a:pt x="64923" y="24627"/>
                    <a:pt x="72316" y="37191"/>
                  </a:cubicBezTo>
                  <a:cubicBezTo>
                    <a:pt x="79842" y="49516"/>
                    <a:pt x="83824" y="63699"/>
                    <a:pt x="83814" y="78148"/>
                  </a:cubicBezTo>
                  <a:lnTo>
                    <a:pt x="83814" y="89197"/>
                  </a:lnTo>
                  <a:cubicBezTo>
                    <a:pt x="83814" y="103009"/>
                    <a:pt x="80013" y="111867"/>
                    <a:pt x="72316" y="115867"/>
                  </a:cubicBezTo>
                  <a:cubicBezTo>
                    <a:pt x="64619" y="119868"/>
                    <a:pt x="54546" y="118153"/>
                    <a:pt x="42097" y="110914"/>
                  </a:cubicBezTo>
                  <a:cubicBezTo>
                    <a:pt x="29478" y="103647"/>
                    <a:pt x="18958" y="93208"/>
                    <a:pt x="11593" y="80625"/>
                  </a:cubicBezTo>
                  <a:cubicBezTo>
                    <a:pt x="4039" y="68338"/>
                    <a:pt x="28" y="54193"/>
                    <a:pt x="0" y="39763"/>
                  </a:cubicBezTo>
                  <a:close/>
                  <a:moveTo>
                    <a:pt x="25467" y="55479"/>
                  </a:moveTo>
                  <a:cubicBezTo>
                    <a:pt x="25467" y="61584"/>
                    <a:pt x="27035" y="67585"/>
                    <a:pt x="30029" y="72910"/>
                  </a:cubicBezTo>
                  <a:cubicBezTo>
                    <a:pt x="32784" y="78158"/>
                    <a:pt x="36975" y="82520"/>
                    <a:pt x="42097" y="85483"/>
                  </a:cubicBezTo>
                  <a:cubicBezTo>
                    <a:pt x="47039" y="88340"/>
                    <a:pt x="50935" y="88721"/>
                    <a:pt x="53881" y="86626"/>
                  </a:cubicBezTo>
                  <a:cubicBezTo>
                    <a:pt x="57226" y="83311"/>
                    <a:pt x="58841" y="78634"/>
                    <a:pt x="58252" y="73957"/>
                  </a:cubicBezTo>
                  <a:lnTo>
                    <a:pt x="58252" y="62623"/>
                  </a:lnTo>
                  <a:cubicBezTo>
                    <a:pt x="58252" y="56536"/>
                    <a:pt x="56751" y="50554"/>
                    <a:pt x="53881" y="45192"/>
                  </a:cubicBezTo>
                  <a:cubicBezTo>
                    <a:pt x="51154" y="39896"/>
                    <a:pt x="46963" y="35496"/>
                    <a:pt x="41812" y="32524"/>
                  </a:cubicBezTo>
                  <a:cubicBezTo>
                    <a:pt x="38581" y="30000"/>
                    <a:pt x="34201" y="29523"/>
                    <a:pt x="30504" y="31285"/>
                  </a:cubicBezTo>
                  <a:cubicBezTo>
                    <a:pt x="27463" y="33286"/>
                    <a:pt x="25942" y="37572"/>
                    <a:pt x="25942" y="44239"/>
                  </a:cubicBezTo>
                  <a:close/>
                  <a:moveTo>
                    <a:pt x="49509" y="221785"/>
                  </a:moveTo>
                  <a:lnTo>
                    <a:pt x="30504" y="199306"/>
                  </a:lnTo>
                  <a:lnTo>
                    <a:pt x="125532" y="78910"/>
                  </a:lnTo>
                  <a:lnTo>
                    <a:pt x="144537" y="101389"/>
                  </a:lnTo>
                  <a:close/>
                  <a:moveTo>
                    <a:pt x="92177" y="208451"/>
                  </a:moveTo>
                  <a:cubicBezTo>
                    <a:pt x="92177" y="194639"/>
                    <a:pt x="96073" y="185781"/>
                    <a:pt x="103866" y="181780"/>
                  </a:cubicBezTo>
                  <a:cubicBezTo>
                    <a:pt x="111658" y="177780"/>
                    <a:pt x="121731" y="179494"/>
                    <a:pt x="134084" y="186638"/>
                  </a:cubicBezTo>
                  <a:cubicBezTo>
                    <a:pt x="146600" y="193934"/>
                    <a:pt x="157062" y="204288"/>
                    <a:pt x="164493" y="216737"/>
                  </a:cubicBezTo>
                  <a:cubicBezTo>
                    <a:pt x="172124" y="229129"/>
                    <a:pt x="176144" y="243417"/>
                    <a:pt x="176087" y="257980"/>
                  </a:cubicBezTo>
                  <a:lnTo>
                    <a:pt x="176087" y="269030"/>
                  </a:lnTo>
                  <a:cubicBezTo>
                    <a:pt x="176087" y="282650"/>
                    <a:pt x="172286" y="291604"/>
                    <a:pt x="164683" y="295604"/>
                  </a:cubicBezTo>
                  <a:cubicBezTo>
                    <a:pt x="157081" y="299605"/>
                    <a:pt x="147008" y="297985"/>
                    <a:pt x="134369" y="290651"/>
                  </a:cubicBezTo>
                  <a:cubicBezTo>
                    <a:pt x="121693" y="283374"/>
                    <a:pt x="111145" y="272906"/>
                    <a:pt x="103770" y="260266"/>
                  </a:cubicBezTo>
                  <a:cubicBezTo>
                    <a:pt x="96282" y="248093"/>
                    <a:pt x="92272" y="234092"/>
                    <a:pt x="92177" y="219785"/>
                  </a:cubicBezTo>
                  <a:close/>
                  <a:moveTo>
                    <a:pt x="117645" y="235120"/>
                  </a:moveTo>
                  <a:cubicBezTo>
                    <a:pt x="117768" y="241178"/>
                    <a:pt x="119403" y="247103"/>
                    <a:pt x="122396" y="252361"/>
                  </a:cubicBezTo>
                  <a:cubicBezTo>
                    <a:pt x="125142" y="257657"/>
                    <a:pt x="129285" y="262105"/>
                    <a:pt x="134369" y="265219"/>
                  </a:cubicBezTo>
                  <a:cubicBezTo>
                    <a:pt x="145108" y="271506"/>
                    <a:pt x="150524" y="267696"/>
                    <a:pt x="150524" y="253885"/>
                  </a:cubicBezTo>
                  <a:lnTo>
                    <a:pt x="150524" y="242169"/>
                  </a:lnTo>
                  <a:cubicBezTo>
                    <a:pt x="150524" y="236102"/>
                    <a:pt x="148985" y="230139"/>
                    <a:pt x="146058" y="224834"/>
                  </a:cubicBezTo>
                  <a:cubicBezTo>
                    <a:pt x="143302" y="219614"/>
                    <a:pt x="139159" y="215261"/>
                    <a:pt x="134084" y="212260"/>
                  </a:cubicBezTo>
                  <a:cubicBezTo>
                    <a:pt x="130720" y="209527"/>
                    <a:pt x="126064" y="209041"/>
                    <a:pt x="122206" y="211022"/>
                  </a:cubicBezTo>
                  <a:cubicBezTo>
                    <a:pt x="118671" y="214175"/>
                    <a:pt x="116960" y="218899"/>
                    <a:pt x="117645" y="223595"/>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508;p37"/>
            <p:cNvSpPr/>
            <p:nvPr/>
          </p:nvSpPr>
          <p:spPr>
            <a:xfrm>
              <a:off x="3417840" y="830009"/>
              <a:ext cx="336307" cy="520393"/>
            </a:xfrm>
            <a:custGeom>
              <a:avLst/>
              <a:gdLst/>
              <a:ahLst/>
              <a:cxnLst/>
              <a:rect l="l" t="t" r="r" b="b"/>
              <a:pathLst>
                <a:path w="336307" h="520393" extrusionOk="0">
                  <a:moveTo>
                    <a:pt x="294302" y="134154"/>
                  </a:moveTo>
                  <a:lnTo>
                    <a:pt x="70986" y="4900"/>
                  </a:lnTo>
                  <a:cubicBezTo>
                    <a:pt x="63640" y="-76"/>
                    <a:pt x="54403" y="-1344"/>
                    <a:pt x="45994" y="1471"/>
                  </a:cubicBezTo>
                  <a:lnTo>
                    <a:pt x="45994" y="1471"/>
                  </a:lnTo>
                  <a:cubicBezTo>
                    <a:pt x="44205" y="2253"/>
                    <a:pt x="42515" y="3245"/>
                    <a:pt x="40957" y="4424"/>
                  </a:cubicBezTo>
                  <a:lnTo>
                    <a:pt x="0" y="27951"/>
                  </a:lnTo>
                  <a:lnTo>
                    <a:pt x="28508" y="67575"/>
                  </a:lnTo>
                  <a:lnTo>
                    <a:pt x="28508" y="280268"/>
                  </a:lnTo>
                  <a:cubicBezTo>
                    <a:pt x="28508" y="311510"/>
                    <a:pt x="47514" y="347800"/>
                    <a:pt x="70796" y="361326"/>
                  </a:cubicBezTo>
                  <a:lnTo>
                    <a:pt x="267789" y="475626"/>
                  </a:lnTo>
                  <a:lnTo>
                    <a:pt x="274346" y="520393"/>
                  </a:lnTo>
                  <a:lnTo>
                    <a:pt x="320244" y="493818"/>
                  </a:lnTo>
                  <a:cubicBezTo>
                    <a:pt x="321261" y="493333"/>
                    <a:pt x="322240" y="492799"/>
                    <a:pt x="323190" y="492199"/>
                  </a:cubicBezTo>
                  <a:lnTo>
                    <a:pt x="323190" y="492199"/>
                  </a:lnTo>
                  <a:lnTo>
                    <a:pt x="323190" y="492199"/>
                  </a:lnTo>
                  <a:cubicBezTo>
                    <a:pt x="332551" y="483865"/>
                    <a:pt x="337359" y="471539"/>
                    <a:pt x="336114" y="459052"/>
                  </a:cubicBezTo>
                  <a:lnTo>
                    <a:pt x="336114" y="215212"/>
                  </a:lnTo>
                  <a:cubicBezTo>
                    <a:pt x="336684" y="183970"/>
                    <a:pt x="317679" y="147680"/>
                    <a:pt x="294302" y="134154"/>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509;p37"/>
            <p:cNvSpPr/>
            <p:nvPr/>
          </p:nvSpPr>
          <p:spPr>
            <a:xfrm>
              <a:off x="3400355" y="856397"/>
              <a:ext cx="307985" cy="495973"/>
            </a:xfrm>
            <a:custGeom>
              <a:avLst/>
              <a:gdLst/>
              <a:ahLst/>
              <a:cxnLst/>
              <a:rect l="l" t="t" r="r" b="b"/>
              <a:pathLst>
                <a:path w="307985" h="495973" extrusionOk="0">
                  <a:moveTo>
                    <a:pt x="265698" y="490766"/>
                  </a:moveTo>
                  <a:lnTo>
                    <a:pt x="42382" y="361702"/>
                  </a:lnTo>
                  <a:cubicBezTo>
                    <a:pt x="19006" y="348177"/>
                    <a:pt x="0" y="311886"/>
                    <a:pt x="0" y="280644"/>
                  </a:cubicBezTo>
                  <a:lnTo>
                    <a:pt x="0" y="37185"/>
                  </a:lnTo>
                  <a:cubicBezTo>
                    <a:pt x="0" y="5943"/>
                    <a:pt x="19006" y="-8439"/>
                    <a:pt x="42382" y="5086"/>
                  </a:cubicBezTo>
                  <a:lnTo>
                    <a:pt x="265698" y="134340"/>
                  </a:lnTo>
                  <a:cubicBezTo>
                    <a:pt x="289075" y="147866"/>
                    <a:pt x="307986" y="184156"/>
                    <a:pt x="307986" y="215398"/>
                  </a:cubicBezTo>
                  <a:lnTo>
                    <a:pt x="307986" y="458667"/>
                  </a:lnTo>
                  <a:cubicBezTo>
                    <a:pt x="307986" y="489909"/>
                    <a:pt x="289075" y="504577"/>
                    <a:pt x="265698" y="490766"/>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510;p37"/>
            <p:cNvSpPr/>
            <p:nvPr/>
          </p:nvSpPr>
          <p:spPr>
            <a:xfrm>
              <a:off x="3456326" y="989404"/>
              <a:ext cx="196042" cy="250697"/>
            </a:xfrm>
            <a:custGeom>
              <a:avLst/>
              <a:gdLst/>
              <a:ahLst/>
              <a:cxnLst/>
              <a:rect l="l" t="t" r="r" b="b"/>
              <a:pathLst>
                <a:path w="196042" h="250697" extrusionOk="0">
                  <a:moveTo>
                    <a:pt x="98069" y="0"/>
                  </a:moveTo>
                  <a:lnTo>
                    <a:pt x="128288" y="88487"/>
                  </a:lnTo>
                  <a:lnTo>
                    <a:pt x="196043" y="139065"/>
                  </a:lnTo>
                  <a:lnTo>
                    <a:pt x="147008" y="166021"/>
                  </a:lnTo>
                  <a:lnTo>
                    <a:pt x="158602" y="250698"/>
                  </a:lnTo>
                  <a:lnTo>
                    <a:pt x="98069" y="178879"/>
                  </a:lnTo>
                  <a:lnTo>
                    <a:pt x="37441" y="180594"/>
                  </a:lnTo>
                  <a:lnTo>
                    <a:pt x="49034" y="109252"/>
                  </a:lnTo>
                  <a:lnTo>
                    <a:pt x="0" y="25622"/>
                  </a:lnTo>
                  <a:lnTo>
                    <a:pt x="67755" y="53435"/>
                  </a:lnTo>
                  <a:lnTo>
                    <a:pt x="98069" y="0"/>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2544544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3536"/>
          <a:stretch/>
        </p:blipFill>
        <p:spPr bwMode="auto">
          <a:xfrm>
            <a:off x="533400" y="772086"/>
            <a:ext cx="4064400" cy="3860240"/>
          </a:xfrm>
          <a:prstGeom prst="rect">
            <a:avLst/>
          </a:prstGeom>
          <a:blipFill dpi="0" rotWithShape="1">
            <a:blip r:embed="rId4"/>
            <a:srcRect/>
            <a:stretch>
              <a:fillRect/>
            </a:stretch>
          </a:blip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772087"/>
            <a:ext cx="3996000" cy="3860240"/>
          </a:xfrm>
          <a:prstGeom prst="rect">
            <a:avLst/>
          </a:prstGeom>
          <a:blipFill dpi="0" rotWithShape="1">
            <a:blip r:embed="rId4"/>
            <a:srcRect/>
            <a:stretch>
              <a:fillRect/>
            </a:stretch>
          </a:blip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78853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19"/>
          <p:cNvSpPr txBox="1">
            <a:spLocks noGrp="1"/>
          </p:cNvSpPr>
          <p:nvPr>
            <p:ph type="body" idx="1"/>
          </p:nvPr>
        </p:nvSpPr>
        <p:spPr>
          <a:xfrm>
            <a:off x="381000" y="1659974"/>
            <a:ext cx="4953000" cy="2207176"/>
          </a:xfrm>
          <a:prstGeom prst="rect">
            <a:avLst/>
          </a:prstGeom>
        </p:spPr>
        <p:txBody>
          <a:bodyPr spcFirstLastPara="1" wrap="square" lIns="0" tIns="0" rIns="0" bIns="0" anchor="t" anchorCtr="0">
            <a:noAutofit/>
          </a:bodyPr>
          <a:lstStyle/>
          <a:p>
            <a:pPr marL="114300" indent="0" algn="just">
              <a:buNone/>
            </a:pPr>
            <a:r>
              <a:rPr lang="en-IN" sz="2000" dirty="0"/>
              <a:t>This is the page where the admin can change his/her account password.</a:t>
            </a:r>
          </a:p>
        </p:txBody>
      </p:sp>
      <p:sp>
        <p:nvSpPr>
          <p:cNvPr id="858" name="Google Shape;858;p19"/>
          <p:cNvSpPr txBox="1">
            <a:spLocks noGrp="1"/>
          </p:cNvSpPr>
          <p:nvPr>
            <p:ph type="title"/>
          </p:nvPr>
        </p:nvSpPr>
        <p:spPr>
          <a:xfrm>
            <a:off x="380999" y="704078"/>
            <a:ext cx="7683135" cy="991839"/>
          </a:xfrm>
          <a:prstGeom prst="rect">
            <a:avLst/>
          </a:prstGeom>
        </p:spPr>
        <p:txBody>
          <a:bodyPr spcFirstLastPara="1" wrap="square" lIns="0" tIns="0" rIns="0" bIns="0" anchor="t" anchorCtr="0">
            <a:noAutofit/>
          </a:bodyPr>
          <a:lstStyle/>
          <a:p>
            <a:r>
              <a:rPr lang="en-IN" dirty="0" smtClean="0"/>
              <a:t>ADMIN CHANGE </a:t>
            </a:r>
            <a:r>
              <a:rPr lang="en-IN" dirty="0" smtClean="0"/>
              <a:t>PASSWORD PAGE</a:t>
            </a:r>
            <a:endParaRPr lang="en-IN" dirty="0"/>
          </a:p>
        </p:txBody>
      </p:sp>
      <p:grpSp>
        <p:nvGrpSpPr>
          <p:cNvPr id="136" name="Google Shape;3616;p38"/>
          <p:cNvGrpSpPr/>
          <p:nvPr/>
        </p:nvGrpSpPr>
        <p:grpSpPr>
          <a:xfrm>
            <a:off x="5709485" y="1364070"/>
            <a:ext cx="2743200" cy="2775855"/>
            <a:chOff x="2244025" y="145922"/>
            <a:chExt cx="4382832" cy="4762352"/>
          </a:xfrm>
        </p:grpSpPr>
        <p:grpSp>
          <p:nvGrpSpPr>
            <p:cNvPr id="137" name="Google Shape;3617;p38"/>
            <p:cNvGrpSpPr/>
            <p:nvPr/>
          </p:nvGrpSpPr>
          <p:grpSpPr>
            <a:xfrm>
              <a:off x="4124355" y="330300"/>
              <a:ext cx="2502502" cy="3373185"/>
              <a:chOff x="5785580" y="1232275"/>
              <a:chExt cx="2502502" cy="3373185"/>
            </a:xfrm>
          </p:grpSpPr>
          <p:sp>
            <p:nvSpPr>
              <p:cNvPr id="417" name="Google Shape;3618;p38"/>
              <p:cNvSpPr/>
              <p:nvPr/>
            </p:nvSpPr>
            <p:spPr>
              <a:xfrm>
                <a:off x="6314607" y="3851433"/>
                <a:ext cx="944490" cy="545783"/>
              </a:xfrm>
              <a:custGeom>
                <a:avLst/>
                <a:gdLst/>
                <a:ahLst/>
                <a:cxnLst/>
                <a:rect l="l" t="t" r="r" b="b"/>
                <a:pathLst>
                  <a:path w="944490" h="545783" extrusionOk="0">
                    <a:moveTo>
                      <a:pt x="500911" y="532447"/>
                    </a:moveTo>
                    <a:lnTo>
                      <a:pt x="23232" y="256222"/>
                    </a:lnTo>
                    <a:cubicBezTo>
                      <a:pt x="-11153" y="236411"/>
                      <a:pt x="-6867" y="201644"/>
                      <a:pt x="32757" y="178689"/>
                    </a:cubicBezTo>
                    <a:lnTo>
                      <a:pt x="342129" y="0"/>
                    </a:lnTo>
                    <a:lnTo>
                      <a:pt x="944490" y="347758"/>
                    </a:lnTo>
                    <a:lnTo>
                      <a:pt x="635023" y="526447"/>
                    </a:lnTo>
                    <a:cubicBezTo>
                      <a:pt x="595494" y="549783"/>
                      <a:pt x="535296" y="552259"/>
                      <a:pt x="500911" y="53244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3619;p38"/>
              <p:cNvSpPr/>
              <p:nvPr/>
            </p:nvSpPr>
            <p:spPr>
              <a:xfrm>
                <a:off x="6357717" y="3826573"/>
                <a:ext cx="944624" cy="545413"/>
              </a:xfrm>
              <a:custGeom>
                <a:avLst/>
                <a:gdLst/>
                <a:ahLst/>
                <a:cxnLst/>
                <a:rect l="l" t="t" r="r" b="b"/>
                <a:pathLst>
                  <a:path w="944624" h="545413" extrusionOk="0">
                    <a:moveTo>
                      <a:pt x="500854" y="531971"/>
                    </a:moveTo>
                    <a:lnTo>
                      <a:pt x="23271" y="256223"/>
                    </a:lnTo>
                    <a:cubicBezTo>
                      <a:pt x="-11210" y="236315"/>
                      <a:pt x="-6828" y="201644"/>
                      <a:pt x="32796" y="178689"/>
                    </a:cubicBezTo>
                    <a:lnTo>
                      <a:pt x="342263" y="0"/>
                    </a:lnTo>
                    <a:lnTo>
                      <a:pt x="944624" y="347758"/>
                    </a:lnTo>
                    <a:lnTo>
                      <a:pt x="635252" y="526352"/>
                    </a:lnTo>
                    <a:cubicBezTo>
                      <a:pt x="595533" y="549402"/>
                      <a:pt x="535335" y="551879"/>
                      <a:pt x="500854" y="53197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3620;p38"/>
              <p:cNvSpPr/>
              <p:nvPr/>
            </p:nvSpPr>
            <p:spPr>
              <a:xfrm>
                <a:off x="7274623" y="4156138"/>
                <a:ext cx="27813" cy="18192"/>
              </a:xfrm>
              <a:custGeom>
                <a:avLst/>
                <a:gdLst/>
                <a:ahLst/>
                <a:cxnLst/>
                <a:rect l="l" t="t" r="r" b="b"/>
                <a:pathLst>
                  <a:path w="27813" h="18192" extrusionOk="0">
                    <a:moveTo>
                      <a:pt x="27813" y="18193"/>
                    </a:moveTo>
                    <a:lnTo>
                      <a:pt x="27813" y="0"/>
                    </a:lnTo>
                    <a:lnTo>
                      <a:pt x="0" y="16002"/>
                    </a:lnTo>
                    <a:lnTo>
                      <a:pt x="27813" y="1819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3621;p38"/>
              <p:cNvSpPr/>
              <p:nvPr/>
            </p:nvSpPr>
            <p:spPr>
              <a:xfrm>
                <a:off x="6357747" y="4031456"/>
                <a:ext cx="28575" cy="18478"/>
              </a:xfrm>
              <a:custGeom>
                <a:avLst/>
                <a:gdLst/>
                <a:ahLst/>
                <a:cxnLst/>
                <a:rect l="l" t="t" r="r" b="b"/>
                <a:pathLst>
                  <a:path w="28575" h="18478" extrusionOk="0">
                    <a:moveTo>
                      <a:pt x="0" y="18479"/>
                    </a:moveTo>
                    <a:lnTo>
                      <a:pt x="0" y="0"/>
                    </a:lnTo>
                    <a:lnTo>
                      <a:pt x="28575" y="11811"/>
                    </a:lnTo>
                    <a:lnTo>
                      <a:pt x="0" y="18479"/>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3622;p38"/>
              <p:cNvSpPr/>
              <p:nvPr/>
            </p:nvSpPr>
            <p:spPr>
              <a:xfrm>
                <a:off x="6357717" y="3808380"/>
                <a:ext cx="944624" cy="545381"/>
              </a:xfrm>
              <a:custGeom>
                <a:avLst/>
                <a:gdLst/>
                <a:ahLst/>
                <a:cxnLst/>
                <a:rect l="l" t="t" r="r" b="b"/>
                <a:pathLst>
                  <a:path w="944624" h="545381" extrusionOk="0">
                    <a:moveTo>
                      <a:pt x="500854" y="531971"/>
                    </a:moveTo>
                    <a:lnTo>
                      <a:pt x="23271" y="256223"/>
                    </a:lnTo>
                    <a:cubicBezTo>
                      <a:pt x="-11210" y="236316"/>
                      <a:pt x="-6828" y="201549"/>
                      <a:pt x="32796" y="178594"/>
                    </a:cubicBezTo>
                    <a:lnTo>
                      <a:pt x="342263" y="0"/>
                    </a:lnTo>
                    <a:lnTo>
                      <a:pt x="944624" y="347758"/>
                    </a:lnTo>
                    <a:lnTo>
                      <a:pt x="635157" y="526352"/>
                    </a:lnTo>
                    <a:cubicBezTo>
                      <a:pt x="595533" y="549307"/>
                      <a:pt x="535335" y="551879"/>
                      <a:pt x="500854" y="531971"/>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3623;p38"/>
              <p:cNvSpPr/>
              <p:nvPr/>
            </p:nvSpPr>
            <p:spPr>
              <a:xfrm>
                <a:off x="6627114" y="3561873"/>
                <a:ext cx="675322" cy="594264"/>
              </a:xfrm>
              <a:custGeom>
                <a:avLst/>
                <a:gdLst/>
                <a:ahLst/>
                <a:cxnLst/>
                <a:rect l="l" t="t" r="r" b="b"/>
                <a:pathLst>
                  <a:path w="675322" h="594264" extrusionOk="0">
                    <a:moveTo>
                      <a:pt x="74581" y="247269"/>
                    </a:moveTo>
                    <a:lnTo>
                      <a:pt x="0" y="0"/>
                    </a:lnTo>
                    <a:lnTo>
                      <a:pt x="608933" y="349186"/>
                    </a:lnTo>
                    <a:lnTo>
                      <a:pt x="675322" y="594265"/>
                    </a:lnTo>
                    <a:lnTo>
                      <a:pt x="74581" y="24726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3624;p38"/>
              <p:cNvSpPr/>
              <p:nvPr/>
            </p:nvSpPr>
            <p:spPr>
              <a:xfrm>
                <a:off x="7276147" y="4135183"/>
                <a:ext cx="26289" cy="31146"/>
              </a:xfrm>
              <a:custGeom>
                <a:avLst/>
                <a:gdLst/>
                <a:ahLst/>
                <a:cxnLst/>
                <a:rect l="l" t="t" r="r" b="b"/>
                <a:pathLst>
                  <a:path w="26289" h="31146" extrusionOk="0">
                    <a:moveTo>
                      <a:pt x="8572" y="31147"/>
                    </a:moveTo>
                    <a:lnTo>
                      <a:pt x="26289" y="20955"/>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3625;p38"/>
              <p:cNvSpPr/>
              <p:nvPr/>
            </p:nvSpPr>
            <p:spPr>
              <a:xfrm>
                <a:off x="6607968" y="3571113"/>
                <a:ext cx="676751" cy="595217"/>
              </a:xfrm>
              <a:custGeom>
                <a:avLst/>
                <a:gdLst/>
                <a:ahLst/>
                <a:cxnLst/>
                <a:rect l="l" t="t" r="r" b="b"/>
                <a:pathLst>
                  <a:path w="676751" h="595217" extrusionOk="0">
                    <a:moveTo>
                      <a:pt x="74486" y="247364"/>
                    </a:moveTo>
                    <a:lnTo>
                      <a:pt x="0" y="0"/>
                    </a:lnTo>
                    <a:lnTo>
                      <a:pt x="608933" y="349282"/>
                    </a:lnTo>
                    <a:lnTo>
                      <a:pt x="676751" y="595217"/>
                    </a:lnTo>
                    <a:lnTo>
                      <a:pt x="74486" y="24736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3626;p38"/>
              <p:cNvSpPr/>
              <p:nvPr/>
            </p:nvSpPr>
            <p:spPr>
              <a:xfrm>
                <a:off x="5811392" y="1232275"/>
                <a:ext cx="2476690" cy="3358041"/>
              </a:xfrm>
              <a:custGeom>
                <a:avLst/>
                <a:gdLst/>
                <a:ahLst/>
                <a:cxnLst/>
                <a:rect l="l" t="t" r="r" b="b"/>
                <a:pathLst>
                  <a:path w="2476690" h="3358041" extrusionOk="0">
                    <a:moveTo>
                      <a:pt x="2416778" y="3350869"/>
                    </a:moveTo>
                    <a:lnTo>
                      <a:pt x="59817" y="1990032"/>
                    </a:lnTo>
                    <a:cubicBezTo>
                      <a:pt x="26765" y="1970982"/>
                      <a:pt x="0" y="1919737"/>
                      <a:pt x="0" y="1875732"/>
                    </a:cubicBezTo>
                    <a:lnTo>
                      <a:pt x="0" y="52456"/>
                    </a:lnTo>
                    <a:cubicBezTo>
                      <a:pt x="0" y="8356"/>
                      <a:pt x="26765" y="-11933"/>
                      <a:pt x="59817" y="7213"/>
                    </a:cubicBezTo>
                    <a:lnTo>
                      <a:pt x="2416778" y="1368050"/>
                    </a:lnTo>
                    <a:cubicBezTo>
                      <a:pt x="2449925" y="1387100"/>
                      <a:pt x="2476691" y="1438344"/>
                      <a:pt x="2476691" y="1482350"/>
                    </a:cubicBezTo>
                    <a:lnTo>
                      <a:pt x="2476691" y="3305625"/>
                    </a:lnTo>
                    <a:cubicBezTo>
                      <a:pt x="2476691" y="3349726"/>
                      <a:pt x="2449925" y="3369919"/>
                      <a:pt x="2416778" y="335086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3627;p38"/>
              <p:cNvSpPr/>
              <p:nvPr/>
            </p:nvSpPr>
            <p:spPr>
              <a:xfrm>
                <a:off x="8240363" y="4509420"/>
                <a:ext cx="26098" cy="92487"/>
              </a:xfrm>
              <a:custGeom>
                <a:avLst/>
                <a:gdLst/>
                <a:ahLst/>
                <a:cxnLst/>
                <a:rect l="l" t="t" r="r" b="b"/>
                <a:pathLst>
                  <a:path w="26098" h="92487" extrusionOk="0">
                    <a:moveTo>
                      <a:pt x="0" y="92488"/>
                    </a:moveTo>
                    <a:lnTo>
                      <a:pt x="26098" y="77438"/>
                    </a:lnTo>
                    <a:lnTo>
                      <a:pt x="14859" y="0"/>
                    </a:lnTo>
                    <a:lnTo>
                      <a:pt x="0" y="9248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3628;p38"/>
              <p:cNvSpPr/>
              <p:nvPr/>
            </p:nvSpPr>
            <p:spPr>
              <a:xfrm>
                <a:off x="5807106" y="1235868"/>
                <a:ext cx="62674" cy="27245"/>
              </a:xfrm>
              <a:custGeom>
                <a:avLst/>
                <a:gdLst/>
                <a:ahLst/>
                <a:cxnLst/>
                <a:rect l="l" t="t" r="r" b="b"/>
                <a:pathLst>
                  <a:path w="62674" h="27245" extrusionOk="0">
                    <a:moveTo>
                      <a:pt x="0" y="14859"/>
                    </a:moveTo>
                    <a:lnTo>
                      <a:pt x="25717" y="0"/>
                    </a:lnTo>
                    <a:lnTo>
                      <a:pt x="62675" y="21431"/>
                    </a:lnTo>
                    <a:cubicBezTo>
                      <a:pt x="62675" y="21431"/>
                      <a:pt x="23336" y="27432"/>
                      <a:pt x="22384" y="27242"/>
                    </a:cubicBezTo>
                    <a:cubicBezTo>
                      <a:pt x="21431" y="27051"/>
                      <a:pt x="0" y="14859"/>
                      <a:pt x="0" y="1485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3629;p38"/>
              <p:cNvSpPr/>
              <p:nvPr/>
            </p:nvSpPr>
            <p:spPr>
              <a:xfrm>
                <a:off x="5789771" y="1244753"/>
                <a:ext cx="2476690" cy="3358040"/>
              </a:xfrm>
              <a:custGeom>
                <a:avLst/>
                <a:gdLst/>
                <a:ahLst/>
                <a:cxnLst/>
                <a:rect l="l" t="t" r="r" b="b"/>
                <a:pathLst>
                  <a:path w="2476690" h="3358040" extrusionOk="0">
                    <a:moveTo>
                      <a:pt x="2416874" y="3350869"/>
                    </a:moveTo>
                    <a:lnTo>
                      <a:pt x="59817" y="1990032"/>
                    </a:lnTo>
                    <a:cubicBezTo>
                      <a:pt x="26765" y="1970982"/>
                      <a:pt x="0" y="1919737"/>
                      <a:pt x="0" y="1875732"/>
                    </a:cubicBezTo>
                    <a:lnTo>
                      <a:pt x="0" y="52456"/>
                    </a:lnTo>
                    <a:cubicBezTo>
                      <a:pt x="0" y="8356"/>
                      <a:pt x="26765" y="-11933"/>
                      <a:pt x="59817" y="7213"/>
                    </a:cubicBezTo>
                    <a:lnTo>
                      <a:pt x="2416874" y="1368049"/>
                    </a:lnTo>
                    <a:cubicBezTo>
                      <a:pt x="2449925" y="1387099"/>
                      <a:pt x="2476691" y="1438344"/>
                      <a:pt x="2476691" y="1482349"/>
                    </a:cubicBezTo>
                    <a:lnTo>
                      <a:pt x="2476691" y="3305625"/>
                    </a:lnTo>
                    <a:cubicBezTo>
                      <a:pt x="2476691" y="3349726"/>
                      <a:pt x="2449925" y="3369919"/>
                      <a:pt x="2416874" y="335086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3630;p38"/>
              <p:cNvSpPr/>
              <p:nvPr/>
            </p:nvSpPr>
            <p:spPr>
              <a:xfrm>
                <a:off x="5785580" y="1247175"/>
                <a:ext cx="2476785" cy="3358285"/>
              </a:xfrm>
              <a:custGeom>
                <a:avLst/>
                <a:gdLst/>
                <a:ahLst/>
                <a:cxnLst/>
                <a:rect l="l" t="t" r="r" b="b"/>
                <a:pathLst>
                  <a:path w="2476785" h="3358285" extrusionOk="0">
                    <a:moveTo>
                      <a:pt x="2476786" y="1482309"/>
                    </a:moveTo>
                    <a:lnTo>
                      <a:pt x="2476786" y="3305775"/>
                    </a:lnTo>
                    <a:cubicBezTo>
                      <a:pt x="2476786" y="3349971"/>
                      <a:pt x="2449925" y="3370259"/>
                      <a:pt x="2416874" y="3351019"/>
                    </a:cubicBezTo>
                    <a:lnTo>
                      <a:pt x="59817" y="1989992"/>
                    </a:lnTo>
                    <a:cubicBezTo>
                      <a:pt x="26765" y="1970942"/>
                      <a:pt x="0" y="1919697"/>
                      <a:pt x="0" y="1875692"/>
                    </a:cubicBezTo>
                    <a:lnTo>
                      <a:pt x="0" y="52416"/>
                    </a:lnTo>
                    <a:cubicBezTo>
                      <a:pt x="0" y="8315"/>
                      <a:pt x="26765" y="-11878"/>
                      <a:pt x="59817" y="7172"/>
                    </a:cubicBezTo>
                    <a:lnTo>
                      <a:pt x="2416874" y="1368009"/>
                    </a:lnTo>
                    <a:cubicBezTo>
                      <a:pt x="2449925" y="1387059"/>
                      <a:pt x="2476786" y="1438304"/>
                      <a:pt x="2476786" y="148230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3631;p38"/>
              <p:cNvSpPr/>
              <p:nvPr/>
            </p:nvSpPr>
            <p:spPr>
              <a:xfrm>
                <a:off x="5815488" y="1286421"/>
                <a:ext cx="2415539" cy="3200710"/>
              </a:xfrm>
              <a:custGeom>
                <a:avLst/>
                <a:gdLst/>
                <a:ahLst/>
                <a:cxnLst/>
                <a:rect l="l" t="t" r="r" b="b"/>
                <a:pathLst>
                  <a:path w="2415539" h="3200710" extrusionOk="0">
                    <a:moveTo>
                      <a:pt x="2414111" y="3200711"/>
                    </a:moveTo>
                    <a:lnTo>
                      <a:pt x="0" y="1806727"/>
                    </a:lnTo>
                    <a:lnTo>
                      <a:pt x="1333" y="20504"/>
                    </a:lnTo>
                    <a:cubicBezTo>
                      <a:pt x="1333" y="2121"/>
                      <a:pt x="14097" y="-5214"/>
                      <a:pt x="29908" y="3930"/>
                    </a:cubicBezTo>
                    <a:lnTo>
                      <a:pt x="2386965" y="1364672"/>
                    </a:lnTo>
                    <a:cubicBezTo>
                      <a:pt x="2403853" y="1375759"/>
                      <a:pt x="2414464" y="1394219"/>
                      <a:pt x="2415540" y="141439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3632;p38"/>
              <p:cNvSpPr/>
              <p:nvPr/>
            </p:nvSpPr>
            <p:spPr>
              <a:xfrm>
                <a:off x="5915882" y="1476290"/>
                <a:ext cx="2188940" cy="1460906"/>
              </a:xfrm>
              <a:custGeom>
                <a:avLst/>
                <a:gdLst/>
                <a:ahLst/>
                <a:cxnLst/>
                <a:rect l="l" t="t" r="r" b="b"/>
                <a:pathLst>
                  <a:path w="2188940" h="1460906" extrusionOk="0">
                    <a:moveTo>
                      <a:pt x="2164556" y="1457981"/>
                    </a:moveTo>
                    <a:lnTo>
                      <a:pt x="24384" y="222303"/>
                    </a:lnTo>
                    <a:cubicBezTo>
                      <a:pt x="9306" y="211583"/>
                      <a:pt x="248" y="194317"/>
                      <a:pt x="0" y="175821"/>
                    </a:cubicBezTo>
                    <a:lnTo>
                      <a:pt x="0" y="21326"/>
                    </a:lnTo>
                    <a:cubicBezTo>
                      <a:pt x="0" y="3419"/>
                      <a:pt x="10858" y="-4868"/>
                      <a:pt x="24384" y="2942"/>
                    </a:cubicBezTo>
                    <a:lnTo>
                      <a:pt x="2164556" y="1238335"/>
                    </a:lnTo>
                    <a:cubicBezTo>
                      <a:pt x="2179587" y="1249136"/>
                      <a:pt x="2188626" y="1266405"/>
                      <a:pt x="2188940" y="1284912"/>
                    </a:cubicBezTo>
                    <a:lnTo>
                      <a:pt x="2188940" y="1439408"/>
                    </a:lnTo>
                    <a:cubicBezTo>
                      <a:pt x="2188940" y="1457410"/>
                      <a:pt x="2177987" y="1465792"/>
                      <a:pt x="2164556" y="145798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3633;p38"/>
              <p:cNvSpPr/>
              <p:nvPr/>
            </p:nvSpPr>
            <p:spPr>
              <a:xfrm rot="-1801764">
                <a:off x="5975652" y="1564561"/>
                <a:ext cx="76512" cy="132469"/>
              </a:xfrm>
              <a:custGeom>
                <a:avLst/>
                <a:gdLst/>
                <a:ahLst/>
                <a:cxnLst/>
                <a:rect l="l" t="t" r="r" b="b"/>
                <a:pathLst>
                  <a:path w="76580" h="132587" extrusionOk="0">
                    <a:moveTo>
                      <a:pt x="76581" y="66294"/>
                    </a:moveTo>
                    <a:cubicBezTo>
                      <a:pt x="76581" y="102907"/>
                      <a:pt x="59438" y="132588"/>
                      <a:pt x="38290" y="132588"/>
                    </a:cubicBezTo>
                    <a:cubicBezTo>
                      <a:pt x="17143" y="132588"/>
                      <a:pt x="0" y="102907"/>
                      <a:pt x="0" y="66294"/>
                    </a:cubicBezTo>
                    <a:cubicBezTo>
                      <a:pt x="0" y="29681"/>
                      <a:pt x="17143" y="0"/>
                      <a:pt x="38290" y="0"/>
                    </a:cubicBezTo>
                    <a:cubicBezTo>
                      <a:pt x="59438" y="0"/>
                      <a:pt x="76581" y="29681"/>
                      <a:pt x="76581" y="66294"/>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3634;p38"/>
              <p:cNvSpPr/>
              <p:nvPr/>
            </p:nvSpPr>
            <p:spPr>
              <a:xfrm>
                <a:off x="6935438" y="2145169"/>
                <a:ext cx="197262" cy="149154"/>
              </a:xfrm>
              <a:custGeom>
                <a:avLst/>
                <a:gdLst/>
                <a:ahLst/>
                <a:cxnLst/>
                <a:rect l="l" t="t" r="r" b="b"/>
                <a:pathLst>
                  <a:path w="197262" h="149154" extrusionOk="0">
                    <a:moveTo>
                      <a:pt x="191167" y="148450"/>
                    </a:moveTo>
                    <a:lnTo>
                      <a:pt x="6096" y="41485"/>
                    </a:lnTo>
                    <a:cubicBezTo>
                      <a:pt x="2314" y="38818"/>
                      <a:pt x="48" y="34493"/>
                      <a:pt x="0" y="29864"/>
                    </a:cubicBezTo>
                    <a:lnTo>
                      <a:pt x="0" y="5385"/>
                    </a:lnTo>
                    <a:cubicBezTo>
                      <a:pt x="0" y="813"/>
                      <a:pt x="2667" y="-1187"/>
                      <a:pt x="6096" y="718"/>
                    </a:cubicBezTo>
                    <a:lnTo>
                      <a:pt x="191167" y="107683"/>
                    </a:lnTo>
                    <a:cubicBezTo>
                      <a:pt x="194948" y="110350"/>
                      <a:pt x="197215" y="114675"/>
                      <a:pt x="197263" y="119304"/>
                    </a:cubicBezTo>
                    <a:lnTo>
                      <a:pt x="197263" y="143783"/>
                    </a:lnTo>
                    <a:cubicBezTo>
                      <a:pt x="197263" y="148260"/>
                      <a:pt x="194596" y="150355"/>
                      <a:pt x="191167" y="148450"/>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3635;p38"/>
              <p:cNvSpPr/>
              <p:nvPr/>
            </p:nvSpPr>
            <p:spPr>
              <a:xfrm>
                <a:off x="7235094" y="2318577"/>
                <a:ext cx="197262" cy="148968"/>
              </a:xfrm>
              <a:custGeom>
                <a:avLst/>
                <a:gdLst/>
                <a:ahLst/>
                <a:cxnLst/>
                <a:rect l="l" t="t" r="r" b="b"/>
                <a:pathLst>
                  <a:path w="197262" h="148968" extrusionOk="0">
                    <a:moveTo>
                      <a:pt x="191167" y="148397"/>
                    </a:moveTo>
                    <a:lnTo>
                      <a:pt x="6096" y="41527"/>
                    </a:lnTo>
                    <a:cubicBezTo>
                      <a:pt x="2324" y="38850"/>
                      <a:pt x="57" y="34535"/>
                      <a:pt x="0" y="29906"/>
                    </a:cubicBezTo>
                    <a:lnTo>
                      <a:pt x="0" y="5332"/>
                    </a:lnTo>
                    <a:cubicBezTo>
                      <a:pt x="0" y="855"/>
                      <a:pt x="2667" y="-1241"/>
                      <a:pt x="6096" y="760"/>
                    </a:cubicBezTo>
                    <a:lnTo>
                      <a:pt x="191167" y="107630"/>
                    </a:lnTo>
                    <a:cubicBezTo>
                      <a:pt x="194948" y="110297"/>
                      <a:pt x="197215" y="114622"/>
                      <a:pt x="197263" y="119251"/>
                    </a:cubicBezTo>
                    <a:lnTo>
                      <a:pt x="197263" y="143825"/>
                    </a:lnTo>
                    <a:cubicBezTo>
                      <a:pt x="197263" y="148397"/>
                      <a:pt x="194405" y="149921"/>
                      <a:pt x="191167" y="14839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3636;p38"/>
              <p:cNvSpPr/>
              <p:nvPr/>
            </p:nvSpPr>
            <p:spPr>
              <a:xfrm>
                <a:off x="7529798" y="2488369"/>
                <a:ext cx="197358" cy="149033"/>
              </a:xfrm>
              <a:custGeom>
                <a:avLst/>
                <a:gdLst/>
                <a:ahLst/>
                <a:cxnLst/>
                <a:rect l="l" t="t" r="r" b="b"/>
                <a:pathLst>
                  <a:path w="197358" h="149033" extrusionOk="0">
                    <a:moveTo>
                      <a:pt x="191262" y="148437"/>
                    </a:moveTo>
                    <a:lnTo>
                      <a:pt x="6096" y="41566"/>
                    </a:lnTo>
                    <a:cubicBezTo>
                      <a:pt x="2353" y="38823"/>
                      <a:pt x="105" y="34489"/>
                      <a:pt x="0" y="29851"/>
                    </a:cubicBezTo>
                    <a:lnTo>
                      <a:pt x="0" y="5371"/>
                    </a:lnTo>
                    <a:cubicBezTo>
                      <a:pt x="0" y="894"/>
                      <a:pt x="2762" y="-1201"/>
                      <a:pt x="6096" y="704"/>
                    </a:cubicBezTo>
                    <a:lnTo>
                      <a:pt x="191262" y="107670"/>
                    </a:lnTo>
                    <a:cubicBezTo>
                      <a:pt x="195043" y="110337"/>
                      <a:pt x="197310" y="114661"/>
                      <a:pt x="197358" y="119290"/>
                    </a:cubicBezTo>
                    <a:lnTo>
                      <a:pt x="197358" y="143769"/>
                    </a:lnTo>
                    <a:cubicBezTo>
                      <a:pt x="197358" y="148342"/>
                      <a:pt x="194977" y="150056"/>
                      <a:pt x="191262" y="14843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3637;p38"/>
              <p:cNvSpPr/>
              <p:nvPr/>
            </p:nvSpPr>
            <p:spPr>
              <a:xfrm>
                <a:off x="7829454" y="2661668"/>
                <a:ext cx="197358" cy="148943"/>
              </a:xfrm>
              <a:custGeom>
                <a:avLst/>
                <a:gdLst/>
                <a:ahLst/>
                <a:cxnLst/>
                <a:rect l="l" t="t" r="r" b="b"/>
                <a:pathLst>
                  <a:path w="197358" h="148943" extrusionOk="0">
                    <a:moveTo>
                      <a:pt x="191262" y="148207"/>
                    </a:moveTo>
                    <a:lnTo>
                      <a:pt x="6096" y="41336"/>
                    </a:lnTo>
                    <a:cubicBezTo>
                      <a:pt x="2362" y="38631"/>
                      <a:pt x="105" y="34326"/>
                      <a:pt x="0" y="29716"/>
                    </a:cubicBezTo>
                    <a:lnTo>
                      <a:pt x="0" y="5332"/>
                    </a:lnTo>
                    <a:cubicBezTo>
                      <a:pt x="0" y="855"/>
                      <a:pt x="2762" y="-1241"/>
                      <a:pt x="6096" y="760"/>
                    </a:cubicBezTo>
                    <a:lnTo>
                      <a:pt x="191262" y="107630"/>
                    </a:lnTo>
                    <a:cubicBezTo>
                      <a:pt x="195024" y="110316"/>
                      <a:pt x="197282" y="114631"/>
                      <a:pt x="197358" y="119251"/>
                    </a:cubicBezTo>
                    <a:lnTo>
                      <a:pt x="197358" y="143825"/>
                    </a:lnTo>
                    <a:cubicBezTo>
                      <a:pt x="197358" y="148207"/>
                      <a:pt x="194596" y="150112"/>
                      <a:pt x="191262" y="14820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3638;p38"/>
              <p:cNvSpPr/>
              <p:nvPr/>
            </p:nvSpPr>
            <p:spPr>
              <a:xfrm>
                <a:off x="7391400" y="2634856"/>
                <a:ext cx="551783" cy="685887"/>
              </a:xfrm>
              <a:custGeom>
                <a:avLst/>
                <a:gdLst/>
                <a:ahLst/>
                <a:cxnLst/>
                <a:rect l="l" t="t" r="r" b="b"/>
                <a:pathLst>
                  <a:path w="551783" h="685887" extrusionOk="0">
                    <a:moveTo>
                      <a:pt x="527018" y="682987"/>
                    </a:moveTo>
                    <a:lnTo>
                      <a:pt x="23908" y="392474"/>
                    </a:lnTo>
                    <a:cubicBezTo>
                      <a:pt x="9173" y="381730"/>
                      <a:pt x="324" y="364700"/>
                      <a:pt x="0" y="346469"/>
                    </a:cubicBezTo>
                    <a:lnTo>
                      <a:pt x="0" y="21285"/>
                    </a:lnTo>
                    <a:cubicBezTo>
                      <a:pt x="0" y="3378"/>
                      <a:pt x="10859" y="-4813"/>
                      <a:pt x="24289" y="2902"/>
                    </a:cubicBezTo>
                    <a:lnTo>
                      <a:pt x="527399" y="293319"/>
                    </a:lnTo>
                    <a:cubicBezTo>
                      <a:pt x="542430" y="304120"/>
                      <a:pt x="551469" y="321389"/>
                      <a:pt x="551783" y="339896"/>
                    </a:cubicBezTo>
                    <a:lnTo>
                      <a:pt x="551783" y="664508"/>
                    </a:lnTo>
                    <a:cubicBezTo>
                      <a:pt x="551402" y="682511"/>
                      <a:pt x="540448" y="690702"/>
                      <a:pt x="527018" y="68298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3639;p38"/>
              <p:cNvSpPr/>
              <p:nvPr/>
            </p:nvSpPr>
            <p:spPr>
              <a:xfrm>
                <a:off x="5981604" y="2604685"/>
                <a:ext cx="1286351" cy="820016"/>
              </a:xfrm>
              <a:custGeom>
                <a:avLst/>
                <a:gdLst/>
                <a:ahLst/>
                <a:cxnLst/>
                <a:rect l="l" t="t" r="r" b="b"/>
                <a:pathLst>
                  <a:path w="1286351" h="820016" extrusionOk="0">
                    <a:moveTo>
                      <a:pt x="1274159" y="818599"/>
                    </a:moveTo>
                    <a:lnTo>
                      <a:pt x="12192" y="89937"/>
                    </a:lnTo>
                    <a:cubicBezTo>
                      <a:pt x="4686" y="84555"/>
                      <a:pt x="162" y="75935"/>
                      <a:pt x="0" y="66696"/>
                    </a:cubicBezTo>
                    <a:lnTo>
                      <a:pt x="0" y="10784"/>
                    </a:lnTo>
                    <a:cubicBezTo>
                      <a:pt x="0" y="1830"/>
                      <a:pt x="5525" y="-2265"/>
                      <a:pt x="12192" y="1259"/>
                    </a:cubicBezTo>
                    <a:lnTo>
                      <a:pt x="1274159" y="729826"/>
                    </a:lnTo>
                    <a:cubicBezTo>
                      <a:pt x="1281693" y="735189"/>
                      <a:pt x="1286218" y="743818"/>
                      <a:pt x="1286351" y="753067"/>
                    </a:cubicBezTo>
                    <a:lnTo>
                      <a:pt x="1286351" y="808979"/>
                    </a:lnTo>
                    <a:cubicBezTo>
                      <a:pt x="1285970" y="818313"/>
                      <a:pt x="1280922" y="822409"/>
                      <a:pt x="1274159" y="81859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3640;p38"/>
              <p:cNvSpPr/>
              <p:nvPr/>
            </p:nvSpPr>
            <p:spPr>
              <a:xfrm>
                <a:off x="5985319" y="2767047"/>
                <a:ext cx="1158430" cy="718178"/>
              </a:xfrm>
              <a:custGeom>
                <a:avLst/>
                <a:gdLst/>
                <a:ahLst/>
                <a:cxnLst/>
                <a:rect l="l" t="t" r="r" b="b"/>
                <a:pathLst>
                  <a:path w="1158430" h="718178" extrusionOk="0">
                    <a:moveTo>
                      <a:pt x="1146239" y="716722"/>
                    </a:moveTo>
                    <a:lnTo>
                      <a:pt x="12192" y="61878"/>
                    </a:lnTo>
                    <a:cubicBezTo>
                      <a:pt x="4658" y="56515"/>
                      <a:pt x="133" y="47886"/>
                      <a:pt x="0" y="38637"/>
                    </a:cubicBezTo>
                    <a:lnTo>
                      <a:pt x="0" y="10824"/>
                    </a:lnTo>
                    <a:cubicBezTo>
                      <a:pt x="0" y="1870"/>
                      <a:pt x="5429" y="-2321"/>
                      <a:pt x="12192" y="1299"/>
                    </a:cubicBezTo>
                    <a:lnTo>
                      <a:pt x="1146239" y="656047"/>
                    </a:lnTo>
                    <a:cubicBezTo>
                      <a:pt x="1153735" y="661448"/>
                      <a:pt x="1158249" y="670059"/>
                      <a:pt x="1158431" y="679288"/>
                    </a:cubicBezTo>
                    <a:lnTo>
                      <a:pt x="1158431" y="707101"/>
                    </a:lnTo>
                    <a:cubicBezTo>
                      <a:pt x="1158431" y="716436"/>
                      <a:pt x="1152906" y="720627"/>
                      <a:pt x="1146239" y="71672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3641;p38"/>
              <p:cNvSpPr/>
              <p:nvPr/>
            </p:nvSpPr>
            <p:spPr>
              <a:xfrm>
                <a:off x="5985319" y="2872624"/>
                <a:ext cx="1158430" cy="718059"/>
              </a:xfrm>
              <a:custGeom>
                <a:avLst/>
                <a:gdLst/>
                <a:ahLst/>
                <a:cxnLst/>
                <a:rect l="l" t="t" r="r" b="b"/>
                <a:pathLst>
                  <a:path w="1158430" h="718059" extrusionOk="0">
                    <a:moveTo>
                      <a:pt x="1146239" y="716587"/>
                    </a:moveTo>
                    <a:lnTo>
                      <a:pt x="12192" y="61933"/>
                    </a:lnTo>
                    <a:cubicBezTo>
                      <a:pt x="4658" y="56523"/>
                      <a:pt x="133" y="47865"/>
                      <a:pt x="0" y="38597"/>
                    </a:cubicBezTo>
                    <a:lnTo>
                      <a:pt x="0" y="10784"/>
                    </a:lnTo>
                    <a:cubicBezTo>
                      <a:pt x="0" y="1830"/>
                      <a:pt x="5429" y="-2265"/>
                      <a:pt x="12192" y="1259"/>
                    </a:cubicBezTo>
                    <a:lnTo>
                      <a:pt x="1146239" y="655912"/>
                    </a:lnTo>
                    <a:cubicBezTo>
                      <a:pt x="1153735" y="661351"/>
                      <a:pt x="1158249" y="669990"/>
                      <a:pt x="1158431" y="679248"/>
                    </a:cubicBezTo>
                    <a:lnTo>
                      <a:pt x="1158431" y="707062"/>
                    </a:lnTo>
                    <a:cubicBezTo>
                      <a:pt x="1158431" y="716396"/>
                      <a:pt x="1152906" y="720492"/>
                      <a:pt x="1146239" y="71658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3642;p38"/>
              <p:cNvSpPr/>
              <p:nvPr/>
            </p:nvSpPr>
            <p:spPr>
              <a:xfrm>
                <a:off x="5985319" y="2978121"/>
                <a:ext cx="868489" cy="550694"/>
              </a:xfrm>
              <a:custGeom>
                <a:avLst/>
                <a:gdLst/>
                <a:ahLst/>
                <a:cxnLst/>
                <a:rect l="l" t="t" r="r" b="b"/>
                <a:pathLst>
                  <a:path w="868489" h="550694" extrusionOk="0">
                    <a:moveTo>
                      <a:pt x="856297" y="549272"/>
                    </a:moveTo>
                    <a:lnTo>
                      <a:pt x="12192" y="61878"/>
                    </a:lnTo>
                    <a:cubicBezTo>
                      <a:pt x="4658" y="56515"/>
                      <a:pt x="133" y="47885"/>
                      <a:pt x="0" y="38637"/>
                    </a:cubicBezTo>
                    <a:lnTo>
                      <a:pt x="0" y="10824"/>
                    </a:lnTo>
                    <a:cubicBezTo>
                      <a:pt x="0" y="1870"/>
                      <a:pt x="5429" y="-2321"/>
                      <a:pt x="12192" y="1299"/>
                    </a:cubicBezTo>
                    <a:lnTo>
                      <a:pt x="856297" y="488979"/>
                    </a:lnTo>
                    <a:cubicBezTo>
                      <a:pt x="863889" y="494294"/>
                      <a:pt x="868432" y="502952"/>
                      <a:pt x="868489" y="512220"/>
                    </a:cubicBezTo>
                    <a:lnTo>
                      <a:pt x="868489" y="540033"/>
                    </a:lnTo>
                    <a:cubicBezTo>
                      <a:pt x="868489" y="548986"/>
                      <a:pt x="863155" y="553082"/>
                      <a:pt x="856297" y="54927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3643;p38"/>
              <p:cNvSpPr/>
              <p:nvPr/>
            </p:nvSpPr>
            <p:spPr>
              <a:xfrm>
                <a:off x="7391018" y="3086134"/>
                <a:ext cx="551783" cy="368151"/>
              </a:xfrm>
              <a:custGeom>
                <a:avLst/>
                <a:gdLst/>
                <a:ahLst/>
                <a:cxnLst/>
                <a:rect l="l" t="t" r="r" b="b"/>
                <a:pathLst>
                  <a:path w="551783" h="368151" extrusionOk="0">
                    <a:moveTo>
                      <a:pt x="539591" y="366678"/>
                    </a:moveTo>
                    <a:lnTo>
                      <a:pt x="12192" y="61878"/>
                    </a:lnTo>
                    <a:cubicBezTo>
                      <a:pt x="4658" y="56515"/>
                      <a:pt x="133" y="47886"/>
                      <a:pt x="0" y="38637"/>
                    </a:cubicBezTo>
                    <a:lnTo>
                      <a:pt x="0" y="10824"/>
                    </a:lnTo>
                    <a:cubicBezTo>
                      <a:pt x="0" y="1870"/>
                      <a:pt x="5429" y="-2321"/>
                      <a:pt x="12192" y="1299"/>
                    </a:cubicBezTo>
                    <a:lnTo>
                      <a:pt x="539591" y="306099"/>
                    </a:lnTo>
                    <a:cubicBezTo>
                      <a:pt x="547135" y="311490"/>
                      <a:pt x="551669" y="320158"/>
                      <a:pt x="551784" y="329435"/>
                    </a:cubicBezTo>
                    <a:lnTo>
                      <a:pt x="551784" y="357248"/>
                    </a:lnTo>
                    <a:cubicBezTo>
                      <a:pt x="551784" y="366487"/>
                      <a:pt x="546354" y="370583"/>
                      <a:pt x="539591" y="36667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3644;p38"/>
              <p:cNvSpPr/>
              <p:nvPr/>
            </p:nvSpPr>
            <p:spPr>
              <a:xfrm>
                <a:off x="7391018" y="3191616"/>
                <a:ext cx="551783" cy="368230"/>
              </a:xfrm>
              <a:custGeom>
                <a:avLst/>
                <a:gdLst/>
                <a:ahLst/>
                <a:cxnLst/>
                <a:rect l="l" t="t" r="r" b="b"/>
                <a:pathLst>
                  <a:path w="551783" h="368230" extrusionOk="0">
                    <a:moveTo>
                      <a:pt x="539591" y="366733"/>
                    </a:moveTo>
                    <a:lnTo>
                      <a:pt x="12192" y="61933"/>
                    </a:lnTo>
                    <a:cubicBezTo>
                      <a:pt x="4648" y="56542"/>
                      <a:pt x="114" y="47874"/>
                      <a:pt x="0" y="38597"/>
                    </a:cubicBezTo>
                    <a:lnTo>
                      <a:pt x="0" y="10784"/>
                    </a:lnTo>
                    <a:cubicBezTo>
                      <a:pt x="0" y="1831"/>
                      <a:pt x="5429" y="-2265"/>
                      <a:pt x="12192" y="1259"/>
                    </a:cubicBezTo>
                    <a:lnTo>
                      <a:pt x="539591" y="306059"/>
                    </a:lnTo>
                    <a:cubicBezTo>
                      <a:pt x="547126" y="311422"/>
                      <a:pt x="551650" y="320051"/>
                      <a:pt x="551784" y="329300"/>
                    </a:cubicBezTo>
                    <a:lnTo>
                      <a:pt x="551784" y="357113"/>
                    </a:lnTo>
                    <a:cubicBezTo>
                      <a:pt x="551784" y="366447"/>
                      <a:pt x="546354" y="370734"/>
                      <a:pt x="539591" y="36673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3645;p38"/>
              <p:cNvSpPr/>
              <p:nvPr/>
            </p:nvSpPr>
            <p:spPr>
              <a:xfrm>
                <a:off x="7391018" y="3297399"/>
                <a:ext cx="413670" cy="288153"/>
              </a:xfrm>
              <a:custGeom>
                <a:avLst/>
                <a:gdLst/>
                <a:ahLst/>
                <a:cxnLst/>
                <a:rect l="l" t="t" r="r" b="b"/>
                <a:pathLst>
                  <a:path w="413670" h="288153" extrusionOk="0">
                    <a:moveTo>
                      <a:pt x="401479" y="286668"/>
                    </a:moveTo>
                    <a:lnTo>
                      <a:pt x="12192" y="61878"/>
                    </a:lnTo>
                    <a:cubicBezTo>
                      <a:pt x="4658" y="56515"/>
                      <a:pt x="133" y="47885"/>
                      <a:pt x="0" y="38637"/>
                    </a:cubicBezTo>
                    <a:lnTo>
                      <a:pt x="0" y="10824"/>
                    </a:lnTo>
                    <a:cubicBezTo>
                      <a:pt x="0" y="1870"/>
                      <a:pt x="5429" y="-2321"/>
                      <a:pt x="12192" y="1299"/>
                    </a:cubicBezTo>
                    <a:lnTo>
                      <a:pt x="401479" y="226851"/>
                    </a:lnTo>
                    <a:cubicBezTo>
                      <a:pt x="409023" y="232242"/>
                      <a:pt x="413556" y="240910"/>
                      <a:pt x="413671" y="250187"/>
                    </a:cubicBezTo>
                    <a:lnTo>
                      <a:pt x="413671" y="277905"/>
                    </a:lnTo>
                    <a:cubicBezTo>
                      <a:pt x="413671" y="286477"/>
                      <a:pt x="408242" y="290573"/>
                      <a:pt x="401479" y="28666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3646;p38"/>
              <p:cNvSpPr/>
              <p:nvPr/>
            </p:nvSpPr>
            <p:spPr>
              <a:xfrm>
                <a:off x="7391400" y="3447774"/>
                <a:ext cx="551783" cy="685927"/>
              </a:xfrm>
              <a:custGeom>
                <a:avLst/>
                <a:gdLst/>
                <a:ahLst/>
                <a:cxnLst/>
                <a:rect l="l" t="t" r="r" b="b"/>
                <a:pathLst>
                  <a:path w="551783" h="685927" extrusionOk="0">
                    <a:moveTo>
                      <a:pt x="527018" y="683027"/>
                    </a:moveTo>
                    <a:lnTo>
                      <a:pt x="23908" y="392515"/>
                    </a:lnTo>
                    <a:cubicBezTo>
                      <a:pt x="9039" y="381675"/>
                      <a:pt x="172" y="364435"/>
                      <a:pt x="0" y="346033"/>
                    </a:cubicBezTo>
                    <a:lnTo>
                      <a:pt x="0" y="21326"/>
                    </a:lnTo>
                    <a:cubicBezTo>
                      <a:pt x="0" y="3419"/>
                      <a:pt x="10859" y="-4868"/>
                      <a:pt x="24289" y="2942"/>
                    </a:cubicBezTo>
                    <a:lnTo>
                      <a:pt x="527399" y="293359"/>
                    </a:lnTo>
                    <a:cubicBezTo>
                      <a:pt x="542430" y="304161"/>
                      <a:pt x="551469" y="321430"/>
                      <a:pt x="551783" y="339937"/>
                    </a:cubicBezTo>
                    <a:lnTo>
                      <a:pt x="551783" y="664549"/>
                    </a:lnTo>
                    <a:cubicBezTo>
                      <a:pt x="551402" y="682551"/>
                      <a:pt x="540448" y="690742"/>
                      <a:pt x="527018" y="68302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3647;p38"/>
              <p:cNvSpPr/>
              <p:nvPr/>
            </p:nvSpPr>
            <p:spPr>
              <a:xfrm>
                <a:off x="7391018" y="3899093"/>
                <a:ext cx="551783" cy="368152"/>
              </a:xfrm>
              <a:custGeom>
                <a:avLst/>
                <a:gdLst/>
                <a:ahLst/>
                <a:cxnLst/>
                <a:rect l="l" t="t" r="r" b="b"/>
                <a:pathLst>
                  <a:path w="551783" h="368152" extrusionOk="0">
                    <a:moveTo>
                      <a:pt x="539591" y="366678"/>
                    </a:moveTo>
                    <a:lnTo>
                      <a:pt x="12192" y="61878"/>
                    </a:lnTo>
                    <a:cubicBezTo>
                      <a:pt x="4658" y="56515"/>
                      <a:pt x="133" y="47886"/>
                      <a:pt x="0" y="38637"/>
                    </a:cubicBezTo>
                    <a:lnTo>
                      <a:pt x="0" y="10824"/>
                    </a:lnTo>
                    <a:cubicBezTo>
                      <a:pt x="0" y="1870"/>
                      <a:pt x="5429" y="-2321"/>
                      <a:pt x="12192" y="1299"/>
                    </a:cubicBezTo>
                    <a:lnTo>
                      <a:pt x="539591" y="306099"/>
                    </a:lnTo>
                    <a:cubicBezTo>
                      <a:pt x="547135" y="311490"/>
                      <a:pt x="551669" y="320158"/>
                      <a:pt x="551784" y="329435"/>
                    </a:cubicBezTo>
                    <a:lnTo>
                      <a:pt x="551784" y="357248"/>
                    </a:lnTo>
                    <a:cubicBezTo>
                      <a:pt x="551784" y="366487"/>
                      <a:pt x="546354" y="370583"/>
                      <a:pt x="539591" y="36667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3648;p38"/>
              <p:cNvSpPr/>
              <p:nvPr/>
            </p:nvSpPr>
            <p:spPr>
              <a:xfrm>
                <a:off x="7462456" y="2876264"/>
                <a:ext cx="257937" cy="241458"/>
              </a:xfrm>
              <a:custGeom>
                <a:avLst/>
                <a:gdLst/>
                <a:ahLst/>
                <a:cxnLst/>
                <a:rect l="l" t="t" r="r" b="b"/>
                <a:pathLst>
                  <a:path w="257937" h="241458" extrusionOk="0">
                    <a:moveTo>
                      <a:pt x="99632" y="92012"/>
                    </a:moveTo>
                    <a:lnTo>
                      <a:pt x="64294" y="1048"/>
                    </a:lnTo>
                    <a:lnTo>
                      <a:pt x="0" y="92488"/>
                    </a:lnTo>
                    <a:lnTo>
                      <a:pt x="70580" y="133255"/>
                    </a:lnTo>
                    <a:lnTo>
                      <a:pt x="128588" y="166783"/>
                    </a:lnTo>
                    <a:lnTo>
                      <a:pt x="257937" y="241459"/>
                    </a:lnTo>
                    <a:lnTo>
                      <a:pt x="164306" y="0"/>
                    </a:lnTo>
                    <a:lnTo>
                      <a:pt x="99632" y="9201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3649;p38"/>
              <p:cNvSpPr/>
              <p:nvPr/>
            </p:nvSpPr>
            <p:spPr>
              <a:xfrm rot="-1801764">
                <a:off x="7788337" y="2912905"/>
                <a:ext cx="68709" cy="119146"/>
              </a:xfrm>
              <a:custGeom>
                <a:avLst/>
                <a:gdLst/>
                <a:ahLst/>
                <a:cxnLst/>
                <a:rect l="l" t="t" r="r" b="b"/>
                <a:pathLst>
                  <a:path w="68770" h="119252" extrusionOk="0">
                    <a:moveTo>
                      <a:pt x="68771" y="59627"/>
                    </a:moveTo>
                    <a:cubicBezTo>
                      <a:pt x="68771" y="92557"/>
                      <a:pt x="53376" y="119253"/>
                      <a:pt x="34386" y="119253"/>
                    </a:cubicBezTo>
                    <a:cubicBezTo>
                      <a:pt x="15395" y="119253"/>
                      <a:pt x="0" y="92557"/>
                      <a:pt x="0" y="59627"/>
                    </a:cubicBezTo>
                    <a:cubicBezTo>
                      <a:pt x="0" y="26696"/>
                      <a:pt x="15395" y="0"/>
                      <a:pt x="34386" y="0"/>
                    </a:cubicBezTo>
                    <a:cubicBezTo>
                      <a:pt x="53376" y="0"/>
                      <a:pt x="68771" y="26696"/>
                      <a:pt x="68771" y="5962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3650;p38"/>
              <p:cNvSpPr/>
              <p:nvPr/>
            </p:nvSpPr>
            <p:spPr>
              <a:xfrm>
                <a:off x="7466171" y="3701224"/>
                <a:ext cx="257936" cy="241363"/>
              </a:xfrm>
              <a:custGeom>
                <a:avLst/>
                <a:gdLst/>
                <a:ahLst/>
                <a:cxnLst/>
                <a:rect l="l" t="t" r="r" b="b"/>
                <a:pathLst>
                  <a:path w="257936" h="241363" extrusionOk="0">
                    <a:moveTo>
                      <a:pt x="99536" y="92012"/>
                    </a:moveTo>
                    <a:lnTo>
                      <a:pt x="64294" y="1048"/>
                    </a:lnTo>
                    <a:lnTo>
                      <a:pt x="0" y="92488"/>
                    </a:lnTo>
                    <a:lnTo>
                      <a:pt x="70580" y="133255"/>
                    </a:lnTo>
                    <a:lnTo>
                      <a:pt x="128588" y="166688"/>
                    </a:lnTo>
                    <a:lnTo>
                      <a:pt x="257937" y="241364"/>
                    </a:lnTo>
                    <a:lnTo>
                      <a:pt x="164211" y="0"/>
                    </a:lnTo>
                    <a:lnTo>
                      <a:pt x="99536" y="9201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3651;p38"/>
              <p:cNvSpPr/>
              <p:nvPr/>
            </p:nvSpPr>
            <p:spPr>
              <a:xfrm rot="-1790023">
                <a:off x="7807389" y="3748630"/>
                <a:ext cx="69009" cy="119667"/>
              </a:xfrm>
              <a:custGeom>
                <a:avLst/>
                <a:gdLst/>
                <a:ahLst/>
                <a:cxnLst/>
                <a:rect l="l" t="t" r="r" b="b"/>
                <a:pathLst>
                  <a:path w="69007" h="119663" extrusionOk="0">
                    <a:moveTo>
                      <a:pt x="69009" y="59833"/>
                    </a:moveTo>
                    <a:cubicBezTo>
                      <a:pt x="69009" y="92877"/>
                      <a:pt x="53561" y="119665"/>
                      <a:pt x="34505" y="119665"/>
                    </a:cubicBezTo>
                    <a:cubicBezTo>
                      <a:pt x="15450" y="119665"/>
                      <a:pt x="2" y="92877"/>
                      <a:pt x="2" y="59833"/>
                    </a:cubicBezTo>
                    <a:cubicBezTo>
                      <a:pt x="2" y="26789"/>
                      <a:pt x="15450" y="1"/>
                      <a:pt x="34505" y="1"/>
                    </a:cubicBezTo>
                    <a:cubicBezTo>
                      <a:pt x="53561" y="1"/>
                      <a:pt x="69009" y="26789"/>
                      <a:pt x="69009" y="59833"/>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3652;p38"/>
              <p:cNvSpPr/>
              <p:nvPr/>
            </p:nvSpPr>
            <p:spPr>
              <a:xfrm>
                <a:off x="5996654" y="1854288"/>
                <a:ext cx="1266348" cy="1335535"/>
              </a:xfrm>
              <a:custGeom>
                <a:avLst/>
                <a:gdLst/>
                <a:ahLst/>
                <a:cxnLst/>
                <a:rect l="l" t="t" r="r" b="b"/>
                <a:pathLst>
                  <a:path w="1266348" h="1335535" extrusionOk="0">
                    <a:moveTo>
                      <a:pt x="1244537" y="1332871"/>
                    </a:moveTo>
                    <a:lnTo>
                      <a:pt x="21907" y="630498"/>
                    </a:lnTo>
                    <a:cubicBezTo>
                      <a:pt x="8382" y="620868"/>
                      <a:pt x="257" y="605380"/>
                      <a:pt x="0" y="588778"/>
                    </a:cubicBezTo>
                    <a:lnTo>
                      <a:pt x="0" y="19088"/>
                    </a:lnTo>
                    <a:cubicBezTo>
                      <a:pt x="0" y="3086"/>
                      <a:pt x="9525" y="-4343"/>
                      <a:pt x="21907" y="2610"/>
                    </a:cubicBezTo>
                    <a:lnTo>
                      <a:pt x="1244537" y="704983"/>
                    </a:lnTo>
                    <a:cubicBezTo>
                      <a:pt x="1257995" y="714651"/>
                      <a:pt x="1266092" y="730129"/>
                      <a:pt x="1266349" y="746703"/>
                    </a:cubicBezTo>
                    <a:lnTo>
                      <a:pt x="1266349" y="1316393"/>
                    </a:lnTo>
                    <a:cubicBezTo>
                      <a:pt x="1266349" y="1332491"/>
                      <a:pt x="1256538" y="1339920"/>
                      <a:pt x="1244537" y="13328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3653;p38"/>
              <p:cNvSpPr/>
              <p:nvPr/>
            </p:nvSpPr>
            <p:spPr>
              <a:xfrm>
                <a:off x="6187916" y="2312479"/>
                <a:ext cx="441007" cy="412813"/>
              </a:xfrm>
              <a:custGeom>
                <a:avLst/>
                <a:gdLst/>
                <a:ahLst/>
                <a:cxnLst/>
                <a:rect l="l" t="t" r="r" b="b"/>
                <a:pathLst>
                  <a:path w="441007" h="412813" extrusionOk="0">
                    <a:moveTo>
                      <a:pt x="170307" y="157353"/>
                    </a:moveTo>
                    <a:lnTo>
                      <a:pt x="109919" y="1810"/>
                    </a:lnTo>
                    <a:lnTo>
                      <a:pt x="0" y="158210"/>
                    </a:lnTo>
                    <a:lnTo>
                      <a:pt x="120682" y="227838"/>
                    </a:lnTo>
                    <a:lnTo>
                      <a:pt x="219837" y="285083"/>
                    </a:lnTo>
                    <a:lnTo>
                      <a:pt x="441008" y="412813"/>
                    </a:lnTo>
                    <a:lnTo>
                      <a:pt x="280797" y="0"/>
                    </a:lnTo>
                    <a:lnTo>
                      <a:pt x="170307" y="15735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3654;p38"/>
              <p:cNvSpPr/>
              <p:nvPr/>
            </p:nvSpPr>
            <p:spPr>
              <a:xfrm rot="-1801764">
                <a:off x="6969573" y="2537060"/>
                <a:ext cx="117623" cy="203653"/>
              </a:xfrm>
              <a:custGeom>
                <a:avLst/>
                <a:gdLst/>
                <a:ahLst/>
                <a:cxnLst/>
                <a:rect l="l" t="t" r="r" b="b"/>
                <a:pathLst>
                  <a:path w="117728" h="203834" extrusionOk="0">
                    <a:moveTo>
                      <a:pt x="117729" y="101918"/>
                    </a:moveTo>
                    <a:cubicBezTo>
                      <a:pt x="117729" y="158205"/>
                      <a:pt x="91374" y="203835"/>
                      <a:pt x="58864" y="203835"/>
                    </a:cubicBezTo>
                    <a:cubicBezTo>
                      <a:pt x="26354" y="203835"/>
                      <a:pt x="0" y="158205"/>
                      <a:pt x="0" y="101918"/>
                    </a:cubicBezTo>
                    <a:cubicBezTo>
                      <a:pt x="0" y="45630"/>
                      <a:pt x="26354" y="0"/>
                      <a:pt x="58864" y="0"/>
                    </a:cubicBezTo>
                    <a:cubicBezTo>
                      <a:pt x="91374" y="0"/>
                      <a:pt x="117729" y="45630"/>
                      <a:pt x="117729" y="101918"/>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8" name="Google Shape;3655;p38"/>
            <p:cNvSpPr/>
            <p:nvPr/>
          </p:nvSpPr>
          <p:spPr>
            <a:xfrm>
              <a:off x="4124355" y="1157329"/>
              <a:ext cx="276891" cy="1108478"/>
            </a:xfrm>
            <a:custGeom>
              <a:avLst/>
              <a:gdLst/>
              <a:ahLst/>
              <a:cxnLst/>
              <a:rect l="l" t="t" r="r" b="b"/>
              <a:pathLst>
                <a:path w="276891" h="1108478" extrusionOk="0">
                  <a:moveTo>
                    <a:pt x="276892" y="217170"/>
                  </a:moveTo>
                  <a:lnTo>
                    <a:pt x="276892" y="1070610"/>
                  </a:lnTo>
                  <a:cubicBezTo>
                    <a:pt x="276892" y="1102424"/>
                    <a:pt x="257842" y="1117092"/>
                    <a:pt x="233648" y="1103281"/>
                  </a:cubicBezTo>
                  <a:lnTo>
                    <a:pt x="0" y="968693"/>
                  </a:lnTo>
                  <a:lnTo>
                    <a:pt x="0" y="0"/>
                  </a:lnTo>
                  <a:lnTo>
                    <a:pt x="233648" y="134779"/>
                  </a:lnTo>
                  <a:cubicBezTo>
                    <a:pt x="257461" y="148590"/>
                    <a:pt x="276892" y="185642"/>
                    <a:pt x="276892" y="217170"/>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3656;p38"/>
            <p:cNvSpPr/>
            <p:nvPr/>
          </p:nvSpPr>
          <p:spPr>
            <a:xfrm>
              <a:off x="3407027" y="665933"/>
              <a:ext cx="814853" cy="1408939"/>
            </a:xfrm>
            <a:custGeom>
              <a:avLst/>
              <a:gdLst/>
              <a:ahLst/>
              <a:cxnLst/>
              <a:rect l="l" t="t" r="r" b="b"/>
              <a:pathLst>
                <a:path w="814853" h="1408939" extrusionOk="0">
                  <a:moveTo>
                    <a:pt x="771144" y="419483"/>
                  </a:moveTo>
                  <a:lnTo>
                    <a:pt x="53340" y="5050"/>
                  </a:lnTo>
                  <a:cubicBezTo>
                    <a:pt x="45901" y="-81"/>
                    <a:pt x="36462" y="-1389"/>
                    <a:pt x="27908" y="1526"/>
                  </a:cubicBezTo>
                  <a:lnTo>
                    <a:pt x="27908" y="1526"/>
                  </a:lnTo>
                  <a:cubicBezTo>
                    <a:pt x="25956" y="2313"/>
                    <a:pt x="24136" y="3372"/>
                    <a:pt x="22479" y="4669"/>
                  </a:cubicBezTo>
                  <a:lnTo>
                    <a:pt x="0" y="17718"/>
                  </a:lnTo>
                  <a:lnTo>
                    <a:pt x="10477" y="31720"/>
                  </a:lnTo>
                  <a:cubicBezTo>
                    <a:pt x="10477" y="33625"/>
                    <a:pt x="10477" y="35625"/>
                    <a:pt x="10477" y="37721"/>
                  </a:cubicBezTo>
                  <a:lnTo>
                    <a:pt x="10477" y="891161"/>
                  </a:lnTo>
                  <a:cubicBezTo>
                    <a:pt x="10477" y="922974"/>
                    <a:pt x="29527" y="959931"/>
                    <a:pt x="53721" y="973743"/>
                  </a:cubicBezTo>
                  <a:lnTo>
                    <a:pt x="757904" y="1380365"/>
                  </a:lnTo>
                  <a:lnTo>
                    <a:pt x="766858" y="1408940"/>
                  </a:lnTo>
                  <a:lnTo>
                    <a:pt x="797624" y="1391700"/>
                  </a:lnTo>
                  <a:cubicBezTo>
                    <a:pt x="799176" y="1391004"/>
                    <a:pt x="800643" y="1390147"/>
                    <a:pt x="802005" y="1389128"/>
                  </a:cubicBezTo>
                  <a:lnTo>
                    <a:pt x="802005" y="1389128"/>
                  </a:lnTo>
                  <a:cubicBezTo>
                    <a:pt x="811178" y="1380508"/>
                    <a:pt x="815854" y="1368135"/>
                    <a:pt x="814673" y="1355600"/>
                  </a:cubicBezTo>
                  <a:lnTo>
                    <a:pt x="814673" y="502160"/>
                  </a:lnTo>
                  <a:cubicBezTo>
                    <a:pt x="814388" y="470442"/>
                    <a:pt x="795052" y="433294"/>
                    <a:pt x="771144" y="41948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3657;p38"/>
            <p:cNvSpPr/>
            <p:nvPr/>
          </p:nvSpPr>
          <p:spPr>
            <a:xfrm>
              <a:off x="3387120" y="682740"/>
              <a:ext cx="804386" cy="1393465"/>
            </a:xfrm>
            <a:custGeom>
              <a:avLst/>
              <a:gdLst/>
              <a:ahLst/>
              <a:cxnLst/>
              <a:rect l="l" t="t" r="r" b="b"/>
              <a:pathLst>
                <a:path w="804386" h="1393465" extrusionOk="0">
                  <a:moveTo>
                    <a:pt x="761143" y="1388323"/>
                  </a:moveTo>
                  <a:lnTo>
                    <a:pt x="43244" y="973890"/>
                  </a:lnTo>
                  <a:cubicBezTo>
                    <a:pt x="19431" y="960079"/>
                    <a:pt x="0" y="923122"/>
                    <a:pt x="0" y="891213"/>
                  </a:cubicBezTo>
                  <a:lnTo>
                    <a:pt x="0" y="37869"/>
                  </a:lnTo>
                  <a:cubicBezTo>
                    <a:pt x="0" y="6055"/>
                    <a:pt x="19050" y="-8613"/>
                    <a:pt x="43244" y="5198"/>
                  </a:cubicBezTo>
                  <a:lnTo>
                    <a:pt x="761143" y="419631"/>
                  </a:lnTo>
                  <a:cubicBezTo>
                    <a:pt x="785050" y="433442"/>
                    <a:pt x="804386" y="470399"/>
                    <a:pt x="804386" y="502308"/>
                  </a:cubicBezTo>
                  <a:lnTo>
                    <a:pt x="804386" y="1355652"/>
                  </a:lnTo>
                  <a:cubicBezTo>
                    <a:pt x="804386" y="1387085"/>
                    <a:pt x="785050" y="1402134"/>
                    <a:pt x="761143" y="1388323"/>
                  </a:cubicBezTo>
                  <a:close/>
                </a:path>
              </a:pathLst>
            </a:custGeom>
            <a:solidFill>
              <a:srgbClr val="F5F7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3658;p38"/>
            <p:cNvSpPr/>
            <p:nvPr/>
          </p:nvSpPr>
          <p:spPr>
            <a:xfrm>
              <a:off x="3499610" y="847672"/>
              <a:ext cx="17240" cy="769048"/>
            </a:xfrm>
            <a:custGeom>
              <a:avLst/>
              <a:gdLst/>
              <a:ahLst/>
              <a:cxnLst/>
              <a:rect l="l" t="t" r="r" b="b"/>
              <a:pathLst>
                <a:path w="17240" h="769048" extrusionOk="0">
                  <a:moveTo>
                    <a:pt x="0" y="759047"/>
                  </a:moveTo>
                  <a:lnTo>
                    <a:pt x="17240" y="769048"/>
                  </a:lnTo>
                  <a:lnTo>
                    <a:pt x="17240" y="10001"/>
                  </a:lnTo>
                  <a:lnTo>
                    <a:pt x="0" y="0"/>
                  </a:lnTo>
                  <a:lnTo>
                    <a:pt x="0" y="75904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3659;p38"/>
            <p:cNvSpPr/>
            <p:nvPr/>
          </p:nvSpPr>
          <p:spPr>
            <a:xfrm>
              <a:off x="3477988" y="1035502"/>
              <a:ext cx="60483" cy="177021"/>
            </a:xfrm>
            <a:custGeom>
              <a:avLst/>
              <a:gdLst/>
              <a:ahLst/>
              <a:cxnLst/>
              <a:rect l="l" t="t" r="r" b="b"/>
              <a:pathLst>
                <a:path w="60483" h="177021" extrusionOk="0">
                  <a:moveTo>
                    <a:pt x="30289" y="173358"/>
                  </a:moveTo>
                  <a:lnTo>
                    <a:pt x="30289" y="173358"/>
                  </a:lnTo>
                  <a:cubicBezTo>
                    <a:pt x="11573" y="160004"/>
                    <a:pt x="324" y="138535"/>
                    <a:pt x="0" y="115541"/>
                  </a:cubicBezTo>
                  <a:lnTo>
                    <a:pt x="0" y="26483"/>
                  </a:lnTo>
                  <a:cubicBezTo>
                    <a:pt x="0" y="4194"/>
                    <a:pt x="13525" y="-5998"/>
                    <a:pt x="30289" y="3623"/>
                  </a:cubicBezTo>
                  <a:lnTo>
                    <a:pt x="30289" y="3623"/>
                  </a:lnTo>
                  <a:cubicBezTo>
                    <a:pt x="48949" y="17022"/>
                    <a:pt x="60150" y="38472"/>
                    <a:pt x="60484" y="61439"/>
                  </a:cubicBezTo>
                  <a:lnTo>
                    <a:pt x="60484" y="150498"/>
                  </a:lnTo>
                  <a:cubicBezTo>
                    <a:pt x="60484" y="172787"/>
                    <a:pt x="46958" y="183074"/>
                    <a:pt x="30289" y="17335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3660;p38"/>
            <p:cNvSpPr/>
            <p:nvPr/>
          </p:nvSpPr>
          <p:spPr>
            <a:xfrm>
              <a:off x="3684776" y="951970"/>
              <a:ext cx="17335" cy="768953"/>
            </a:xfrm>
            <a:custGeom>
              <a:avLst/>
              <a:gdLst/>
              <a:ahLst/>
              <a:cxnLst/>
              <a:rect l="l" t="t" r="r" b="b"/>
              <a:pathLst>
                <a:path w="17335" h="768953" extrusionOk="0">
                  <a:moveTo>
                    <a:pt x="0" y="758952"/>
                  </a:moveTo>
                  <a:lnTo>
                    <a:pt x="17336" y="768953"/>
                  </a:lnTo>
                  <a:lnTo>
                    <a:pt x="17336" y="10001"/>
                  </a:lnTo>
                  <a:lnTo>
                    <a:pt x="0" y="0"/>
                  </a:lnTo>
                  <a:lnTo>
                    <a:pt x="0" y="75895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3661;p38"/>
            <p:cNvSpPr/>
            <p:nvPr/>
          </p:nvSpPr>
          <p:spPr>
            <a:xfrm>
              <a:off x="3663154" y="1389355"/>
              <a:ext cx="60579" cy="177060"/>
            </a:xfrm>
            <a:custGeom>
              <a:avLst/>
              <a:gdLst/>
              <a:ahLst/>
              <a:cxnLst/>
              <a:rect l="l" t="t" r="r" b="b"/>
              <a:pathLst>
                <a:path w="60579" h="177060" extrusionOk="0">
                  <a:moveTo>
                    <a:pt x="30289" y="173453"/>
                  </a:moveTo>
                  <a:lnTo>
                    <a:pt x="30289" y="173453"/>
                  </a:lnTo>
                  <a:cubicBezTo>
                    <a:pt x="11621" y="160014"/>
                    <a:pt x="391" y="138544"/>
                    <a:pt x="0" y="115541"/>
                  </a:cubicBezTo>
                  <a:lnTo>
                    <a:pt x="0" y="26483"/>
                  </a:lnTo>
                  <a:cubicBezTo>
                    <a:pt x="0" y="4194"/>
                    <a:pt x="13621" y="-5998"/>
                    <a:pt x="30289" y="3623"/>
                  </a:cubicBezTo>
                  <a:lnTo>
                    <a:pt x="30289" y="3623"/>
                  </a:lnTo>
                  <a:cubicBezTo>
                    <a:pt x="48987" y="17005"/>
                    <a:pt x="60217" y="38456"/>
                    <a:pt x="60579" y="61439"/>
                  </a:cubicBezTo>
                  <a:lnTo>
                    <a:pt x="60579" y="150498"/>
                  </a:lnTo>
                  <a:cubicBezTo>
                    <a:pt x="60579" y="172787"/>
                    <a:pt x="47053" y="183074"/>
                    <a:pt x="30289" y="1734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3662;p38"/>
            <p:cNvSpPr/>
            <p:nvPr/>
          </p:nvSpPr>
          <p:spPr>
            <a:xfrm>
              <a:off x="3870037" y="1058841"/>
              <a:ext cx="17335" cy="769048"/>
            </a:xfrm>
            <a:custGeom>
              <a:avLst/>
              <a:gdLst/>
              <a:ahLst/>
              <a:cxnLst/>
              <a:rect l="l" t="t" r="r" b="b"/>
              <a:pathLst>
                <a:path w="17335" h="769048" extrusionOk="0">
                  <a:moveTo>
                    <a:pt x="0" y="759047"/>
                  </a:moveTo>
                  <a:lnTo>
                    <a:pt x="17335" y="769049"/>
                  </a:lnTo>
                  <a:lnTo>
                    <a:pt x="17335" y="10001"/>
                  </a:lnTo>
                  <a:lnTo>
                    <a:pt x="0" y="0"/>
                  </a:lnTo>
                  <a:lnTo>
                    <a:pt x="0" y="75904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3663;p38"/>
            <p:cNvSpPr/>
            <p:nvPr/>
          </p:nvSpPr>
          <p:spPr>
            <a:xfrm>
              <a:off x="3848416" y="1146769"/>
              <a:ext cx="60579" cy="177060"/>
            </a:xfrm>
            <a:custGeom>
              <a:avLst/>
              <a:gdLst/>
              <a:ahLst/>
              <a:cxnLst/>
              <a:rect l="l" t="t" r="r" b="b"/>
              <a:pathLst>
                <a:path w="60579" h="177060" extrusionOk="0">
                  <a:moveTo>
                    <a:pt x="30289" y="173438"/>
                  </a:moveTo>
                  <a:lnTo>
                    <a:pt x="30289" y="173438"/>
                  </a:lnTo>
                  <a:cubicBezTo>
                    <a:pt x="11592" y="160055"/>
                    <a:pt x="362" y="138605"/>
                    <a:pt x="0" y="115621"/>
                  </a:cubicBezTo>
                  <a:lnTo>
                    <a:pt x="0" y="26562"/>
                  </a:lnTo>
                  <a:cubicBezTo>
                    <a:pt x="0" y="4274"/>
                    <a:pt x="13525" y="-6013"/>
                    <a:pt x="30289" y="3607"/>
                  </a:cubicBezTo>
                  <a:lnTo>
                    <a:pt x="30289" y="3607"/>
                  </a:lnTo>
                  <a:cubicBezTo>
                    <a:pt x="48958" y="17047"/>
                    <a:pt x="60188" y="38516"/>
                    <a:pt x="60579" y="61519"/>
                  </a:cubicBezTo>
                  <a:lnTo>
                    <a:pt x="60579" y="150578"/>
                  </a:lnTo>
                  <a:cubicBezTo>
                    <a:pt x="60579" y="172866"/>
                    <a:pt x="46958" y="183058"/>
                    <a:pt x="30289" y="1734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3664;p38"/>
            <p:cNvSpPr/>
            <p:nvPr/>
          </p:nvSpPr>
          <p:spPr>
            <a:xfrm>
              <a:off x="4055299" y="1165807"/>
              <a:ext cx="17240" cy="768953"/>
            </a:xfrm>
            <a:custGeom>
              <a:avLst/>
              <a:gdLst/>
              <a:ahLst/>
              <a:cxnLst/>
              <a:rect l="l" t="t" r="r" b="b"/>
              <a:pathLst>
                <a:path w="17240" h="768953" extrusionOk="0">
                  <a:moveTo>
                    <a:pt x="0" y="759047"/>
                  </a:moveTo>
                  <a:lnTo>
                    <a:pt x="17240" y="768953"/>
                  </a:lnTo>
                  <a:lnTo>
                    <a:pt x="17240" y="10001"/>
                  </a:lnTo>
                  <a:lnTo>
                    <a:pt x="0" y="0"/>
                  </a:lnTo>
                  <a:lnTo>
                    <a:pt x="0" y="75904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3665;p38"/>
            <p:cNvSpPr/>
            <p:nvPr/>
          </p:nvSpPr>
          <p:spPr>
            <a:xfrm>
              <a:off x="4033677" y="1453459"/>
              <a:ext cx="60483" cy="177021"/>
            </a:xfrm>
            <a:custGeom>
              <a:avLst/>
              <a:gdLst/>
              <a:ahLst/>
              <a:cxnLst/>
              <a:rect l="l" t="t" r="r" b="b"/>
              <a:pathLst>
                <a:path w="60483" h="177021" extrusionOk="0">
                  <a:moveTo>
                    <a:pt x="30290" y="173358"/>
                  </a:moveTo>
                  <a:lnTo>
                    <a:pt x="30290" y="173358"/>
                  </a:lnTo>
                  <a:cubicBezTo>
                    <a:pt x="11573" y="160004"/>
                    <a:pt x="324" y="138535"/>
                    <a:pt x="0" y="115541"/>
                  </a:cubicBezTo>
                  <a:lnTo>
                    <a:pt x="0" y="26483"/>
                  </a:lnTo>
                  <a:cubicBezTo>
                    <a:pt x="0" y="4194"/>
                    <a:pt x="13525" y="-5998"/>
                    <a:pt x="30290" y="3623"/>
                  </a:cubicBezTo>
                  <a:lnTo>
                    <a:pt x="30290" y="3623"/>
                  </a:lnTo>
                  <a:cubicBezTo>
                    <a:pt x="48949" y="17024"/>
                    <a:pt x="60150" y="38475"/>
                    <a:pt x="60484" y="61439"/>
                  </a:cubicBezTo>
                  <a:lnTo>
                    <a:pt x="60484" y="150498"/>
                  </a:lnTo>
                  <a:cubicBezTo>
                    <a:pt x="60484" y="172787"/>
                    <a:pt x="46958" y="183074"/>
                    <a:pt x="30290" y="17335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9" name="Google Shape;3666;p38"/>
            <p:cNvGrpSpPr/>
            <p:nvPr/>
          </p:nvGrpSpPr>
          <p:grpSpPr>
            <a:xfrm>
              <a:off x="3457891" y="2611797"/>
              <a:ext cx="595122" cy="410622"/>
              <a:chOff x="5119116" y="3513772"/>
              <a:chExt cx="595122" cy="410622"/>
            </a:xfrm>
          </p:grpSpPr>
          <p:sp>
            <p:nvSpPr>
              <p:cNvPr id="400" name="Google Shape;3667;p38"/>
              <p:cNvSpPr/>
              <p:nvPr/>
            </p:nvSpPr>
            <p:spPr>
              <a:xfrm>
                <a:off x="5119116" y="3618642"/>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3668;p38"/>
              <p:cNvSpPr/>
              <p:nvPr/>
            </p:nvSpPr>
            <p:spPr>
              <a:xfrm>
                <a:off x="5184648" y="3579304"/>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3669;p38"/>
              <p:cNvSpPr/>
              <p:nvPr/>
            </p:nvSpPr>
            <p:spPr>
              <a:xfrm>
                <a:off x="5184743" y="3664839"/>
                <a:ext cx="52292" cy="69627"/>
              </a:xfrm>
              <a:custGeom>
                <a:avLst/>
                <a:gdLst/>
                <a:ahLst/>
                <a:cxnLst/>
                <a:rect l="l" t="t" r="r" b="b"/>
                <a:pathLst>
                  <a:path w="52292" h="69627" extrusionOk="0">
                    <a:moveTo>
                      <a:pt x="0" y="69628"/>
                    </a:moveTo>
                    <a:lnTo>
                      <a:pt x="0" y="0"/>
                    </a:lnTo>
                    <a:lnTo>
                      <a:pt x="52292" y="46577"/>
                    </a:lnTo>
                    <a:lnTo>
                      <a:pt x="0" y="69628"/>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3670;p38"/>
              <p:cNvSpPr/>
              <p:nvPr/>
            </p:nvSpPr>
            <p:spPr>
              <a:xfrm>
                <a:off x="5674423" y="3666648"/>
                <a:ext cx="39814" cy="93916"/>
              </a:xfrm>
              <a:custGeom>
                <a:avLst/>
                <a:gdLst/>
                <a:ahLst/>
                <a:cxnLst/>
                <a:rect l="l" t="t" r="r" b="b"/>
                <a:pathLst>
                  <a:path w="39814" h="93916" extrusionOk="0">
                    <a:moveTo>
                      <a:pt x="39814" y="0"/>
                    </a:moveTo>
                    <a:lnTo>
                      <a:pt x="39814" y="65532"/>
                    </a:lnTo>
                    <a:lnTo>
                      <a:pt x="13049" y="93916"/>
                    </a:lnTo>
                    <a:lnTo>
                      <a:pt x="0" y="18955"/>
                    </a:lnTo>
                    <a:lnTo>
                      <a:pt x="39814"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3671;p38"/>
              <p:cNvSpPr/>
              <p:nvPr/>
            </p:nvSpPr>
            <p:spPr>
              <a:xfrm>
                <a:off x="5184648" y="3513772"/>
                <a:ext cx="529590" cy="305752"/>
              </a:xfrm>
              <a:custGeom>
                <a:avLst/>
                <a:gdLst/>
                <a:ahLst/>
                <a:cxnLst/>
                <a:rect l="l" t="t" r="r" b="b"/>
                <a:pathLst>
                  <a:path w="529590" h="305752" extrusionOk="0">
                    <a:moveTo>
                      <a:pt x="529590" y="152876"/>
                    </a:moveTo>
                    <a:cubicBezTo>
                      <a:pt x="529590" y="237308"/>
                      <a:pt x="411037" y="305753"/>
                      <a:pt x="264795" y="305753"/>
                    </a:cubicBezTo>
                    <a:cubicBezTo>
                      <a:pt x="118553" y="305753"/>
                      <a:pt x="0" y="237308"/>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 name="Google Shape;3672;p38"/>
              <p:cNvSpPr/>
              <p:nvPr/>
            </p:nvSpPr>
            <p:spPr>
              <a:xfrm>
                <a:off x="5260027" y="3555420"/>
                <a:ext cx="379097" cy="218860"/>
              </a:xfrm>
              <a:custGeom>
                <a:avLst/>
                <a:gdLst/>
                <a:ahLst/>
                <a:cxnLst/>
                <a:rect l="l" t="t" r="r" b="b"/>
                <a:pathLst>
                  <a:path w="379097" h="218860" extrusionOk="0">
                    <a:moveTo>
                      <a:pt x="378772" y="115991"/>
                    </a:moveTo>
                    <a:cubicBezTo>
                      <a:pt x="376105" y="141708"/>
                      <a:pt x="357722" y="167140"/>
                      <a:pt x="323623" y="186857"/>
                    </a:cubicBezTo>
                    <a:cubicBezTo>
                      <a:pt x="249518" y="229529"/>
                      <a:pt x="129503" y="229529"/>
                      <a:pt x="55494" y="186857"/>
                    </a:cubicBezTo>
                    <a:cubicBezTo>
                      <a:pt x="21299" y="167140"/>
                      <a:pt x="3011" y="141708"/>
                      <a:pt x="344" y="115991"/>
                    </a:cubicBezTo>
                    <a:cubicBezTo>
                      <a:pt x="-2799" y="85892"/>
                      <a:pt x="15584" y="55031"/>
                      <a:pt x="55494" y="32076"/>
                    </a:cubicBezTo>
                    <a:cubicBezTo>
                      <a:pt x="129503" y="-10692"/>
                      <a:pt x="249518" y="-10692"/>
                      <a:pt x="323623" y="32076"/>
                    </a:cubicBezTo>
                    <a:cubicBezTo>
                      <a:pt x="363437" y="55031"/>
                      <a:pt x="381821" y="85892"/>
                      <a:pt x="378772" y="11599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3673;p38"/>
              <p:cNvSpPr/>
              <p:nvPr/>
            </p:nvSpPr>
            <p:spPr>
              <a:xfrm>
                <a:off x="5260371" y="3568469"/>
                <a:ext cx="378428" cy="205811"/>
              </a:xfrm>
              <a:custGeom>
                <a:avLst/>
                <a:gdLst/>
                <a:ahLst/>
                <a:cxnLst/>
                <a:rect l="l" t="t" r="r" b="b"/>
                <a:pathLst>
                  <a:path w="378428" h="205811" extrusionOk="0">
                    <a:moveTo>
                      <a:pt x="378428" y="102942"/>
                    </a:moveTo>
                    <a:cubicBezTo>
                      <a:pt x="375761" y="128659"/>
                      <a:pt x="357378" y="154091"/>
                      <a:pt x="323279" y="173808"/>
                    </a:cubicBezTo>
                    <a:cubicBezTo>
                      <a:pt x="249174" y="216479"/>
                      <a:pt x="129159" y="216479"/>
                      <a:pt x="55150" y="173808"/>
                    </a:cubicBezTo>
                    <a:cubicBezTo>
                      <a:pt x="20955" y="154091"/>
                      <a:pt x="2667" y="128659"/>
                      <a:pt x="0" y="102942"/>
                    </a:cubicBezTo>
                    <a:cubicBezTo>
                      <a:pt x="2667" y="77224"/>
                      <a:pt x="20955" y="51792"/>
                      <a:pt x="55150" y="32076"/>
                    </a:cubicBezTo>
                    <a:cubicBezTo>
                      <a:pt x="129159" y="-10692"/>
                      <a:pt x="249174" y="-10692"/>
                      <a:pt x="323279" y="32076"/>
                    </a:cubicBezTo>
                    <a:cubicBezTo>
                      <a:pt x="357283" y="51792"/>
                      <a:pt x="375666" y="77224"/>
                      <a:pt x="378428" y="102942"/>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 name="Google Shape;3674;p38"/>
              <p:cNvSpPr/>
              <p:nvPr/>
            </p:nvSpPr>
            <p:spPr>
              <a:xfrm>
                <a:off x="5357145" y="3618071"/>
                <a:ext cx="176643" cy="110490"/>
              </a:xfrm>
              <a:custGeom>
                <a:avLst/>
                <a:gdLst/>
                <a:ahLst/>
                <a:cxnLst/>
                <a:rect l="l" t="t" r="r" b="b"/>
                <a:pathLst>
                  <a:path w="176643" h="110490" extrusionOk="0">
                    <a:moveTo>
                      <a:pt x="89535" y="17526"/>
                    </a:moveTo>
                    <a:cubicBezTo>
                      <a:pt x="87202" y="17488"/>
                      <a:pt x="84877" y="17678"/>
                      <a:pt x="82582" y="18097"/>
                    </a:cubicBezTo>
                    <a:cubicBezTo>
                      <a:pt x="79439" y="18097"/>
                      <a:pt x="76010" y="19145"/>
                      <a:pt x="72104" y="20003"/>
                    </a:cubicBezTo>
                    <a:cubicBezTo>
                      <a:pt x="68199" y="20860"/>
                      <a:pt x="64199" y="21812"/>
                      <a:pt x="60008" y="23050"/>
                    </a:cubicBezTo>
                    <a:cubicBezTo>
                      <a:pt x="55959" y="24260"/>
                      <a:pt x="52007" y="25784"/>
                      <a:pt x="48197" y="27622"/>
                    </a:cubicBezTo>
                    <a:lnTo>
                      <a:pt x="78581" y="45148"/>
                    </a:lnTo>
                    <a:lnTo>
                      <a:pt x="84106" y="43244"/>
                    </a:lnTo>
                    <a:cubicBezTo>
                      <a:pt x="91821" y="40672"/>
                      <a:pt x="99155" y="38481"/>
                      <a:pt x="106013" y="36671"/>
                    </a:cubicBezTo>
                    <a:cubicBezTo>
                      <a:pt x="112462" y="34947"/>
                      <a:pt x="119063" y="33861"/>
                      <a:pt x="125730" y="33433"/>
                    </a:cubicBezTo>
                    <a:cubicBezTo>
                      <a:pt x="131788" y="33023"/>
                      <a:pt x="137884" y="33433"/>
                      <a:pt x="143828" y="34671"/>
                    </a:cubicBezTo>
                    <a:cubicBezTo>
                      <a:pt x="149943" y="35938"/>
                      <a:pt x="155801" y="38224"/>
                      <a:pt x="161163" y="41434"/>
                    </a:cubicBezTo>
                    <a:cubicBezTo>
                      <a:pt x="166468" y="44072"/>
                      <a:pt x="171002" y="48044"/>
                      <a:pt x="174308" y="52959"/>
                    </a:cubicBezTo>
                    <a:cubicBezTo>
                      <a:pt x="176498" y="56521"/>
                      <a:pt x="177184" y="60798"/>
                      <a:pt x="176213" y="64865"/>
                    </a:cubicBezTo>
                    <a:cubicBezTo>
                      <a:pt x="174927" y="69342"/>
                      <a:pt x="172460" y="73390"/>
                      <a:pt x="169069" y="76581"/>
                    </a:cubicBezTo>
                    <a:cubicBezTo>
                      <a:pt x="164887" y="80781"/>
                      <a:pt x="160220" y="84458"/>
                      <a:pt x="155162" y="87535"/>
                    </a:cubicBezTo>
                    <a:lnTo>
                      <a:pt x="174212" y="98679"/>
                    </a:lnTo>
                    <a:lnTo>
                      <a:pt x="163735" y="104775"/>
                    </a:lnTo>
                    <a:lnTo>
                      <a:pt x="144113" y="93536"/>
                    </a:lnTo>
                    <a:cubicBezTo>
                      <a:pt x="134969" y="98107"/>
                      <a:pt x="125397" y="101775"/>
                      <a:pt x="115538" y="104489"/>
                    </a:cubicBezTo>
                    <a:cubicBezTo>
                      <a:pt x="105032" y="107432"/>
                      <a:pt x="94298" y="109442"/>
                      <a:pt x="83439" y="110490"/>
                    </a:cubicBezTo>
                    <a:lnTo>
                      <a:pt x="73247" y="92202"/>
                    </a:lnTo>
                    <a:cubicBezTo>
                      <a:pt x="76114" y="92145"/>
                      <a:pt x="78981" y="91926"/>
                      <a:pt x="81820" y="91535"/>
                    </a:cubicBezTo>
                    <a:cubicBezTo>
                      <a:pt x="86116" y="91049"/>
                      <a:pt x="90373" y="90316"/>
                      <a:pt x="94583" y="89345"/>
                    </a:cubicBezTo>
                    <a:cubicBezTo>
                      <a:pt x="99251" y="88392"/>
                      <a:pt x="104108" y="87058"/>
                      <a:pt x="109442" y="85534"/>
                    </a:cubicBezTo>
                    <a:cubicBezTo>
                      <a:pt x="114529" y="84077"/>
                      <a:pt x="119501" y="82239"/>
                      <a:pt x="124301" y="80010"/>
                    </a:cubicBezTo>
                    <a:lnTo>
                      <a:pt x="94012" y="62579"/>
                    </a:lnTo>
                    <a:lnTo>
                      <a:pt x="90107" y="63913"/>
                    </a:lnTo>
                    <a:lnTo>
                      <a:pt x="85916" y="65151"/>
                    </a:lnTo>
                    <a:cubicBezTo>
                      <a:pt x="79038" y="67485"/>
                      <a:pt x="72047" y="69456"/>
                      <a:pt x="64961" y="71056"/>
                    </a:cubicBezTo>
                    <a:cubicBezTo>
                      <a:pt x="59112" y="72409"/>
                      <a:pt x="53150" y="73209"/>
                      <a:pt x="47149" y="73438"/>
                    </a:cubicBezTo>
                    <a:cubicBezTo>
                      <a:pt x="41834" y="73657"/>
                      <a:pt x="36519" y="73171"/>
                      <a:pt x="31337" y="72009"/>
                    </a:cubicBezTo>
                    <a:cubicBezTo>
                      <a:pt x="26213" y="70761"/>
                      <a:pt x="21308" y="68771"/>
                      <a:pt x="16764" y="66104"/>
                    </a:cubicBezTo>
                    <a:cubicBezTo>
                      <a:pt x="11792" y="63465"/>
                      <a:pt x="7468" y="59760"/>
                      <a:pt x="4096" y="55245"/>
                    </a:cubicBezTo>
                    <a:cubicBezTo>
                      <a:pt x="1676" y="51797"/>
                      <a:pt x="476" y="47644"/>
                      <a:pt x="667" y="43434"/>
                    </a:cubicBezTo>
                    <a:cubicBezTo>
                      <a:pt x="1105" y="39091"/>
                      <a:pt x="2829" y="34976"/>
                      <a:pt x="5620" y="31623"/>
                    </a:cubicBezTo>
                    <a:cubicBezTo>
                      <a:pt x="9182" y="27327"/>
                      <a:pt x="13354" y="23565"/>
                      <a:pt x="18002" y="20479"/>
                    </a:cubicBezTo>
                    <a:lnTo>
                      <a:pt x="0" y="10096"/>
                    </a:lnTo>
                    <a:lnTo>
                      <a:pt x="10573" y="4000"/>
                    </a:lnTo>
                    <a:lnTo>
                      <a:pt x="28385" y="14288"/>
                    </a:lnTo>
                    <a:cubicBezTo>
                      <a:pt x="36709" y="10163"/>
                      <a:pt x="45463" y="6963"/>
                      <a:pt x="54483" y="4763"/>
                    </a:cubicBezTo>
                    <a:cubicBezTo>
                      <a:pt x="63103" y="2600"/>
                      <a:pt x="71847" y="1010"/>
                      <a:pt x="80677" y="0"/>
                    </a:cubicBezTo>
                    <a:close/>
                    <a:moveTo>
                      <a:pt x="37814" y="49054"/>
                    </a:moveTo>
                    <a:cubicBezTo>
                      <a:pt x="41796" y="51340"/>
                      <a:pt x="46387" y="52340"/>
                      <a:pt x="50959" y="51911"/>
                    </a:cubicBezTo>
                    <a:cubicBezTo>
                      <a:pt x="57150" y="51197"/>
                      <a:pt x="63256" y="49825"/>
                      <a:pt x="69152" y="47815"/>
                    </a:cubicBezTo>
                    <a:lnTo>
                      <a:pt x="40577" y="31337"/>
                    </a:lnTo>
                    <a:cubicBezTo>
                      <a:pt x="30194" y="38576"/>
                      <a:pt x="29242" y="44482"/>
                      <a:pt x="37814" y="49054"/>
                    </a:cubicBezTo>
                    <a:close/>
                    <a:moveTo>
                      <a:pt x="137732" y="57340"/>
                    </a:moveTo>
                    <a:cubicBezTo>
                      <a:pt x="133398" y="54978"/>
                      <a:pt x="128416" y="54112"/>
                      <a:pt x="123539" y="54864"/>
                    </a:cubicBezTo>
                    <a:cubicBezTo>
                      <a:pt x="116777" y="55683"/>
                      <a:pt x="110109" y="57150"/>
                      <a:pt x="103632" y="59246"/>
                    </a:cubicBezTo>
                    <a:lnTo>
                      <a:pt x="132207" y="75533"/>
                    </a:lnTo>
                    <a:cubicBezTo>
                      <a:pt x="144018" y="68580"/>
                      <a:pt x="145923" y="62484"/>
                      <a:pt x="137732" y="5772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3675;p38"/>
              <p:cNvSpPr/>
              <p:nvPr/>
            </p:nvSpPr>
            <p:spPr>
              <a:xfrm>
                <a:off x="5430297" y="3699986"/>
                <a:ext cx="11620" cy="15239"/>
              </a:xfrm>
              <a:custGeom>
                <a:avLst/>
                <a:gdLst/>
                <a:ahLst/>
                <a:cxnLst/>
                <a:rect l="l" t="t" r="r" b="b"/>
                <a:pathLst>
                  <a:path w="11620" h="15239" extrusionOk="0">
                    <a:moveTo>
                      <a:pt x="0" y="10287"/>
                    </a:moveTo>
                    <a:cubicBezTo>
                      <a:pt x="0" y="9525"/>
                      <a:pt x="0" y="0"/>
                      <a:pt x="0" y="0"/>
                    </a:cubicBezTo>
                    <a:lnTo>
                      <a:pt x="11621" y="7525"/>
                    </a:lnTo>
                    <a:lnTo>
                      <a:pt x="6572" y="15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3676;p38"/>
              <p:cNvSpPr/>
              <p:nvPr/>
            </p:nvSpPr>
            <p:spPr>
              <a:xfrm>
                <a:off x="5506497" y="3706463"/>
                <a:ext cx="25145" cy="11810"/>
              </a:xfrm>
              <a:custGeom>
                <a:avLst/>
                <a:gdLst/>
                <a:ahLst/>
                <a:cxnLst/>
                <a:rect l="l" t="t" r="r" b="b"/>
                <a:pathLst>
                  <a:path w="25145" h="11810" extrusionOk="0">
                    <a:moveTo>
                      <a:pt x="25146" y="10287"/>
                    </a:moveTo>
                    <a:lnTo>
                      <a:pt x="25146" y="0"/>
                    </a:lnTo>
                    <a:lnTo>
                      <a:pt x="0" y="2000"/>
                    </a:lnTo>
                    <a:lnTo>
                      <a:pt x="14478" y="11811"/>
                    </a:lnTo>
                    <a:lnTo>
                      <a:pt x="25146"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3677;p38"/>
              <p:cNvSpPr/>
              <p:nvPr/>
            </p:nvSpPr>
            <p:spPr>
              <a:xfrm>
                <a:off x="5514975" y="3668744"/>
                <a:ext cx="18859" cy="10382"/>
              </a:xfrm>
              <a:custGeom>
                <a:avLst/>
                <a:gdLst/>
                <a:ahLst/>
                <a:cxnLst/>
                <a:rect l="l" t="t" r="r" b="b"/>
                <a:pathLst>
                  <a:path w="18859" h="10382" extrusionOk="0">
                    <a:moveTo>
                      <a:pt x="18859" y="10382"/>
                    </a:moveTo>
                    <a:lnTo>
                      <a:pt x="18859" y="0"/>
                    </a:lnTo>
                    <a:lnTo>
                      <a:pt x="0" y="6763"/>
                    </a:lnTo>
                    <a:lnTo>
                      <a:pt x="18859" y="1038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3678;p38"/>
              <p:cNvSpPr/>
              <p:nvPr/>
            </p:nvSpPr>
            <p:spPr>
              <a:xfrm>
                <a:off x="5455729" y="3672554"/>
                <a:ext cx="28384" cy="19811"/>
              </a:xfrm>
              <a:custGeom>
                <a:avLst/>
                <a:gdLst/>
                <a:ahLst/>
                <a:cxnLst/>
                <a:rect l="l" t="t" r="r" b="b"/>
                <a:pathLst>
                  <a:path w="28384" h="19811" extrusionOk="0">
                    <a:moveTo>
                      <a:pt x="0" y="6001"/>
                    </a:moveTo>
                    <a:lnTo>
                      <a:pt x="6287" y="0"/>
                    </a:lnTo>
                    <a:lnTo>
                      <a:pt x="28384" y="15240"/>
                    </a:lnTo>
                    <a:lnTo>
                      <a:pt x="27051" y="19812"/>
                    </a:lnTo>
                    <a:cubicBezTo>
                      <a:pt x="27051" y="19812"/>
                      <a:pt x="10478" y="12859"/>
                      <a:pt x="9906" y="1238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3679;p38"/>
              <p:cNvSpPr/>
              <p:nvPr/>
            </p:nvSpPr>
            <p:spPr>
              <a:xfrm>
                <a:off x="5397817" y="3639502"/>
                <a:ext cx="35337" cy="23336"/>
              </a:xfrm>
              <a:custGeom>
                <a:avLst/>
                <a:gdLst/>
                <a:ahLst/>
                <a:cxnLst/>
                <a:rect l="l" t="t" r="r" b="b"/>
                <a:pathLst>
                  <a:path w="35337" h="23336" extrusionOk="0">
                    <a:moveTo>
                      <a:pt x="0" y="6667"/>
                    </a:moveTo>
                    <a:lnTo>
                      <a:pt x="29337" y="23336"/>
                    </a:lnTo>
                    <a:lnTo>
                      <a:pt x="35338" y="18955"/>
                    </a:lnTo>
                    <a:cubicBezTo>
                      <a:pt x="35338" y="18955"/>
                      <a:pt x="31718" y="14764"/>
                      <a:pt x="31433" y="14288"/>
                    </a:cubicBezTo>
                    <a:cubicBezTo>
                      <a:pt x="28651" y="11287"/>
                      <a:pt x="25441" y="8715"/>
                      <a:pt x="21908" y="6667"/>
                    </a:cubicBezTo>
                    <a:cubicBezTo>
                      <a:pt x="19717" y="6667"/>
                      <a:pt x="5810" y="0"/>
                      <a:pt x="5810"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3680;p38"/>
              <p:cNvSpPr/>
              <p:nvPr/>
            </p:nvSpPr>
            <p:spPr>
              <a:xfrm>
                <a:off x="5430297" y="3620928"/>
                <a:ext cx="16383" cy="14668"/>
              </a:xfrm>
              <a:custGeom>
                <a:avLst/>
                <a:gdLst/>
                <a:ahLst/>
                <a:cxnLst/>
                <a:rect l="l" t="t" r="r" b="b"/>
                <a:pathLst>
                  <a:path w="16383" h="14668" extrusionOk="0">
                    <a:moveTo>
                      <a:pt x="16383" y="14669"/>
                    </a:moveTo>
                    <a:lnTo>
                      <a:pt x="16383" y="4381"/>
                    </a:lnTo>
                    <a:lnTo>
                      <a:pt x="2858" y="0"/>
                    </a:lnTo>
                    <a:lnTo>
                      <a:pt x="0" y="8096"/>
                    </a:lnTo>
                    <a:lnTo>
                      <a:pt x="762" y="11716"/>
                    </a:lnTo>
                    <a:lnTo>
                      <a:pt x="16383" y="1466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3681;p38"/>
              <p:cNvSpPr/>
              <p:nvPr/>
            </p:nvSpPr>
            <p:spPr>
              <a:xfrm>
                <a:off x="5357050" y="3617880"/>
                <a:ext cx="15620" cy="11620"/>
              </a:xfrm>
              <a:custGeom>
                <a:avLst/>
                <a:gdLst/>
                <a:ahLst/>
                <a:cxnLst/>
                <a:rect l="l" t="t" r="r" b="b"/>
                <a:pathLst>
                  <a:path w="15620" h="11620" extrusionOk="0">
                    <a:moveTo>
                      <a:pt x="0" y="10287"/>
                    </a:moveTo>
                    <a:lnTo>
                      <a:pt x="0" y="0"/>
                    </a:lnTo>
                    <a:lnTo>
                      <a:pt x="15621" y="1715"/>
                    </a:lnTo>
                    <a:lnTo>
                      <a:pt x="10573" y="11621"/>
                    </a:lnTo>
                    <a:lnTo>
                      <a:pt x="0"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3682;p38"/>
              <p:cNvSpPr/>
              <p:nvPr/>
            </p:nvSpPr>
            <p:spPr>
              <a:xfrm>
                <a:off x="5357621" y="3652361"/>
                <a:ext cx="18002" cy="18097"/>
              </a:xfrm>
              <a:custGeom>
                <a:avLst/>
                <a:gdLst/>
                <a:ahLst/>
                <a:cxnLst/>
                <a:rect l="l" t="t" r="r" b="b"/>
                <a:pathLst>
                  <a:path w="18002" h="18097" extrusionOk="0">
                    <a:moveTo>
                      <a:pt x="0" y="10668"/>
                    </a:moveTo>
                    <a:lnTo>
                      <a:pt x="0" y="0"/>
                    </a:lnTo>
                    <a:lnTo>
                      <a:pt x="18002" y="0"/>
                    </a:lnTo>
                    <a:lnTo>
                      <a:pt x="13621" y="9525"/>
                    </a:lnTo>
                    <a:lnTo>
                      <a:pt x="5810" y="1809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3683;p38"/>
              <p:cNvSpPr/>
              <p:nvPr/>
            </p:nvSpPr>
            <p:spPr>
              <a:xfrm>
                <a:off x="5357145" y="3607879"/>
                <a:ext cx="176643" cy="110394"/>
              </a:xfrm>
              <a:custGeom>
                <a:avLst/>
                <a:gdLst/>
                <a:ahLst/>
                <a:cxnLst/>
                <a:rect l="l" t="t" r="r" b="b"/>
                <a:pathLst>
                  <a:path w="176643" h="110394" extrusionOk="0">
                    <a:moveTo>
                      <a:pt x="89535" y="17431"/>
                    </a:moveTo>
                    <a:cubicBezTo>
                      <a:pt x="87202" y="17393"/>
                      <a:pt x="84877" y="17583"/>
                      <a:pt x="82582" y="18002"/>
                    </a:cubicBezTo>
                    <a:cubicBezTo>
                      <a:pt x="79439" y="18479"/>
                      <a:pt x="76010" y="19050"/>
                      <a:pt x="72104" y="19907"/>
                    </a:cubicBezTo>
                    <a:cubicBezTo>
                      <a:pt x="68199" y="20764"/>
                      <a:pt x="64199" y="21717"/>
                      <a:pt x="60008" y="22955"/>
                    </a:cubicBezTo>
                    <a:cubicBezTo>
                      <a:pt x="55959" y="24165"/>
                      <a:pt x="52007" y="25689"/>
                      <a:pt x="48197" y="27527"/>
                    </a:cubicBezTo>
                    <a:lnTo>
                      <a:pt x="78581" y="45053"/>
                    </a:lnTo>
                    <a:lnTo>
                      <a:pt x="84106" y="43148"/>
                    </a:lnTo>
                    <a:cubicBezTo>
                      <a:pt x="91821" y="40577"/>
                      <a:pt x="99155" y="38386"/>
                      <a:pt x="106013" y="36576"/>
                    </a:cubicBezTo>
                    <a:cubicBezTo>
                      <a:pt x="112462" y="34852"/>
                      <a:pt x="119063" y="33766"/>
                      <a:pt x="125730" y="33338"/>
                    </a:cubicBezTo>
                    <a:cubicBezTo>
                      <a:pt x="131788" y="32928"/>
                      <a:pt x="137884" y="33338"/>
                      <a:pt x="143828" y="34576"/>
                    </a:cubicBezTo>
                    <a:cubicBezTo>
                      <a:pt x="149943" y="35843"/>
                      <a:pt x="155801" y="38128"/>
                      <a:pt x="161163" y="41338"/>
                    </a:cubicBezTo>
                    <a:cubicBezTo>
                      <a:pt x="166468" y="43977"/>
                      <a:pt x="171002" y="47949"/>
                      <a:pt x="174308" y="52864"/>
                    </a:cubicBezTo>
                    <a:cubicBezTo>
                      <a:pt x="176498" y="56417"/>
                      <a:pt x="177184" y="60703"/>
                      <a:pt x="176213" y="64770"/>
                    </a:cubicBezTo>
                    <a:cubicBezTo>
                      <a:pt x="174927" y="69247"/>
                      <a:pt x="172460" y="73295"/>
                      <a:pt x="169069" y="76486"/>
                    </a:cubicBezTo>
                    <a:cubicBezTo>
                      <a:pt x="164887" y="80686"/>
                      <a:pt x="160220" y="84363"/>
                      <a:pt x="155162" y="87439"/>
                    </a:cubicBezTo>
                    <a:lnTo>
                      <a:pt x="174212" y="98679"/>
                    </a:lnTo>
                    <a:lnTo>
                      <a:pt x="163735" y="104775"/>
                    </a:lnTo>
                    <a:lnTo>
                      <a:pt x="144113" y="93440"/>
                    </a:lnTo>
                    <a:cubicBezTo>
                      <a:pt x="134969" y="98012"/>
                      <a:pt x="125397" y="101679"/>
                      <a:pt x="115538" y="104394"/>
                    </a:cubicBezTo>
                    <a:cubicBezTo>
                      <a:pt x="105032" y="107337"/>
                      <a:pt x="94298" y="109347"/>
                      <a:pt x="83439" y="110395"/>
                    </a:cubicBezTo>
                    <a:lnTo>
                      <a:pt x="73247" y="92107"/>
                    </a:lnTo>
                    <a:cubicBezTo>
                      <a:pt x="76114" y="92050"/>
                      <a:pt x="78981" y="91830"/>
                      <a:pt x="81820" y="91440"/>
                    </a:cubicBezTo>
                    <a:cubicBezTo>
                      <a:pt x="86116" y="90954"/>
                      <a:pt x="90373" y="90221"/>
                      <a:pt x="94583" y="89249"/>
                    </a:cubicBezTo>
                    <a:cubicBezTo>
                      <a:pt x="99251" y="88297"/>
                      <a:pt x="104108" y="86963"/>
                      <a:pt x="109442" y="85439"/>
                    </a:cubicBezTo>
                    <a:cubicBezTo>
                      <a:pt x="114529" y="83991"/>
                      <a:pt x="119501" y="82144"/>
                      <a:pt x="124301" y="79915"/>
                    </a:cubicBezTo>
                    <a:lnTo>
                      <a:pt x="94012" y="62484"/>
                    </a:lnTo>
                    <a:lnTo>
                      <a:pt x="90107" y="63818"/>
                    </a:lnTo>
                    <a:lnTo>
                      <a:pt x="85916" y="65056"/>
                    </a:lnTo>
                    <a:cubicBezTo>
                      <a:pt x="79038" y="67389"/>
                      <a:pt x="72047" y="69361"/>
                      <a:pt x="64961" y="70961"/>
                    </a:cubicBezTo>
                    <a:cubicBezTo>
                      <a:pt x="59122" y="72362"/>
                      <a:pt x="53150" y="73152"/>
                      <a:pt x="47149" y="73343"/>
                    </a:cubicBezTo>
                    <a:cubicBezTo>
                      <a:pt x="41834" y="73562"/>
                      <a:pt x="36519" y="73076"/>
                      <a:pt x="31337" y="71914"/>
                    </a:cubicBezTo>
                    <a:cubicBezTo>
                      <a:pt x="26213" y="70666"/>
                      <a:pt x="21308" y="68675"/>
                      <a:pt x="16764" y="66008"/>
                    </a:cubicBezTo>
                    <a:cubicBezTo>
                      <a:pt x="11763" y="63408"/>
                      <a:pt x="7430" y="59693"/>
                      <a:pt x="4096" y="55150"/>
                    </a:cubicBezTo>
                    <a:cubicBezTo>
                      <a:pt x="1696" y="51730"/>
                      <a:pt x="495" y="47606"/>
                      <a:pt x="667" y="43434"/>
                    </a:cubicBezTo>
                    <a:cubicBezTo>
                      <a:pt x="1095" y="39062"/>
                      <a:pt x="2819" y="34919"/>
                      <a:pt x="5620" y="31528"/>
                    </a:cubicBezTo>
                    <a:cubicBezTo>
                      <a:pt x="9182" y="27232"/>
                      <a:pt x="13354" y="23469"/>
                      <a:pt x="18002" y="20384"/>
                    </a:cubicBezTo>
                    <a:lnTo>
                      <a:pt x="0" y="10001"/>
                    </a:lnTo>
                    <a:lnTo>
                      <a:pt x="10573" y="3905"/>
                    </a:lnTo>
                    <a:lnTo>
                      <a:pt x="28385" y="14192"/>
                    </a:lnTo>
                    <a:cubicBezTo>
                      <a:pt x="36728" y="10106"/>
                      <a:pt x="45472" y="6915"/>
                      <a:pt x="54483" y="4667"/>
                    </a:cubicBezTo>
                    <a:cubicBezTo>
                      <a:pt x="63094" y="2486"/>
                      <a:pt x="71847" y="924"/>
                      <a:pt x="80677" y="0"/>
                    </a:cubicBezTo>
                    <a:close/>
                    <a:moveTo>
                      <a:pt x="37814" y="49721"/>
                    </a:moveTo>
                    <a:cubicBezTo>
                      <a:pt x="41796" y="52006"/>
                      <a:pt x="46387" y="53007"/>
                      <a:pt x="50959" y="52578"/>
                    </a:cubicBezTo>
                    <a:cubicBezTo>
                      <a:pt x="57150" y="51864"/>
                      <a:pt x="63256" y="50492"/>
                      <a:pt x="69152" y="48482"/>
                    </a:cubicBezTo>
                    <a:lnTo>
                      <a:pt x="40577" y="32004"/>
                    </a:lnTo>
                    <a:cubicBezTo>
                      <a:pt x="30194" y="38481"/>
                      <a:pt x="29242" y="44387"/>
                      <a:pt x="37814" y="49721"/>
                    </a:cubicBezTo>
                    <a:close/>
                    <a:moveTo>
                      <a:pt x="137732" y="58103"/>
                    </a:moveTo>
                    <a:cubicBezTo>
                      <a:pt x="133407" y="55712"/>
                      <a:pt x="128426" y="54807"/>
                      <a:pt x="123539" y="55531"/>
                    </a:cubicBezTo>
                    <a:cubicBezTo>
                      <a:pt x="116786" y="56397"/>
                      <a:pt x="110128" y="57864"/>
                      <a:pt x="103632" y="59912"/>
                    </a:cubicBezTo>
                    <a:lnTo>
                      <a:pt x="132207" y="76295"/>
                    </a:lnTo>
                    <a:cubicBezTo>
                      <a:pt x="144018" y="68771"/>
                      <a:pt x="145923" y="62389"/>
                      <a:pt x="137732" y="5772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0" name="Google Shape;3684;p38"/>
            <p:cNvGrpSpPr/>
            <p:nvPr/>
          </p:nvGrpSpPr>
          <p:grpSpPr>
            <a:xfrm>
              <a:off x="3545044" y="2530263"/>
              <a:ext cx="529590" cy="371284"/>
              <a:chOff x="5206269" y="3432238"/>
              <a:chExt cx="529590" cy="371284"/>
            </a:xfrm>
          </p:grpSpPr>
          <p:sp>
            <p:nvSpPr>
              <p:cNvPr id="384" name="Google Shape;3685;p38"/>
              <p:cNvSpPr/>
              <p:nvPr/>
            </p:nvSpPr>
            <p:spPr>
              <a:xfrm>
                <a:off x="5206269" y="3497770"/>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686;p38"/>
              <p:cNvSpPr/>
              <p:nvPr/>
            </p:nvSpPr>
            <p:spPr>
              <a:xfrm>
                <a:off x="5206365" y="3583305"/>
                <a:ext cx="52292" cy="69627"/>
              </a:xfrm>
              <a:custGeom>
                <a:avLst/>
                <a:gdLst/>
                <a:ahLst/>
                <a:cxnLst/>
                <a:rect l="l" t="t" r="r" b="b"/>
                <a:pathLst>
                  <a:path w="52292" h="69627" extrusionOk="0">
                    <a:moveTo>
                      <a:pt x="0" y="69628"/>
                    </a:moveTo>
                    <a:lnTo>
                      <a:pt x="0" y="0"/>
                    </a:lnTo>
                    <a:lnTo>
                      <a:pt x="52292" y="46577"/>
                    </a:lnTo>
                    <a:lnTo>
                      <a:pt x="0" y="69628"/>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687;p38"/>
              <p:cNvSpPr/>
              <p:nvPr/>
            </p:nvSpPr>
            <p:spPr>
              <a:xfrm>
                <a:off x="5696045" y="3585114"/>
                <a:ext cx="39814" cy="93916"/>
              </a:xfrm>
              <a:custGeom>
                <a:avLst/>
                <a:gdLst/>
                <a:ahLst/>
                <a:cxnLst/>
                <a:rect l="l" t="t" r="r" b="b"/>
                <a:pathLst>
                  <a:path w="39814" h="93916" extrusionOk="0">
                    <a:moveTo>
                      <a:pt x="39815" y="0"/>
                    </a:moveTo>
                    <a:lnTo>
                      <a:pt x="39815" y="65532"/>
                    </a:lnTo>
                    <a:lnTo>
                      <a:pt x="13049" y="93916"/>
                    </a:lnTo>
                    <a:lnTo>
                      <a:pt x="0" y="18955"/>
                    </a:lnTo>
                    <a:lnTo>
                      <a:pt x="3981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688;p38"/>
              <p:cNvSpPr/>
              <p:nvPr/>
            </p:nvSpPr>
            <p:spPr>
              <a:xfrm>
                <a:off x="5206269" y="3432238"/>
                <a:ext cx="529590" cy="305752"/>
              </a:xfrm>
              <a:custGeom>
                <a:avLst/>
                <a:gdLst/>
                <a:ahLst/>
                <a:cxnLst/>
                <a:rect l="l" t="t" r="r" b="b"/>
                <a:pathLst>
                  <a:path w="529590" h="305752" extrusionOk="0">
                    <a:moveTo>
                      <a:pt x="529590" y="152876"/>
                    </a:moveTo>
                    <a:cubicBezTo>
                      <a:pt x="529590" y="237308"/>
                      <a:pt x="411037" y="305753"/>
                      <a:pt x="264795" y="305753"/>
                    </a:cubicBezTo>
                    <a:cubicBezTo>
                      <a:pt x="118553" y="305753"/>
                      <a:pt x="0" y="237308"/>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689;p38"/>
              <p:cNvSpPr/>
              <p:nvPr/>
            </p:nvSpPr>
            <p:spPr>
              <a:xfrm>
                <a:off x="5281554" y="3473886"/>
                <a:ext cx="379116" cy="218860"/>
              </a:xfrm>
              <a:custGeom>
                <a:avLst/>
                <a:gdLst/>
                <a:ahLst/>
                <a:cxnLst/>
                <a:rect l="l" t="t" r="r" b="b"/>
                <a:pathLst>
                  <a:path w="379116" h="218860" extrusionOk="0">
                    <a:moveTo>
                      <a:pt x="378772" y="115991"/>
                    </a:moveTo>
                    <a:cubicBezTo>
                      <a:pt x="376105" y="141708"/>
                      <a:pt x="357722" y="167140"/>
                      <a:pt x="323623" y="186857"/>
                    </a:cubicBezTo>
                    <a:cubicBezTo>
                      <a:pt x="249518" y="229529"/>
                      <a:pt x="129503" y="229529"/>
                      <a:pt x="55494" y="186857"/>
                    </a:cubicBezTo>
                    <a:cubicBezTo>
                      <a:pt x="21299" y="167140"/>
                      <a:pt x="3011" y="141708"/>
                      <a:pt x="344" y="115991"/>
                    </a:cubicBezTo>
                    <a:cubicBezTo>
                      <a:pt x="-2799" y="85892"/>
                      <a:pt x="15584" y="55031"/>
                      <a:pt x="55494" y="32075"/>
                    </a:cubicBezTo>
                    <a:cubicBezTo>
                      <a:pt x="129503" y="-10692"/>
                      <a:pt x="249518" y="-10692"/>
                      <a:pt x="323623" y="32075"/>
                    </a:cubicBezTo>
                    <a:cubicBezTo>
                      <a:pt x="363533" y="55031"/>
                      <a:pt x="381916" y="85892"/>
                      <a:pt x="378772" y="11599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690;p38"/>
              <p:cNvSpPr/>
              <p:nvPr/>
            </p:nvSpPr>
            <p:spPr>
              <a:xfrm>
                <a:off x="5281898" y="3486935"/>
                <a:ext cx="378428" cy="205811"/>
              </a:xfrm>
              <a:custGeom>
                <a:avLst/>
                <a:gdLst/>
                <a:ahLst/>
                <a:cxnLst/>
                <a:rect l="l" t="t" r="r" b="b"/>
                <a:pathLst>
                  <a:path w="378428" h="205811" extrusionOk="0">
                    <a:moveTo>
                      <a:pt x="378428" y="102942"/>
                    </a:moveTo>
                    <a:cubicBezTo>
                      <a:pt x="375761" y="128659"/>
                      <a:pt x="357378" y="154091"/>
                      <a:pt x="323279" y="173807"/>
                    </a:cubicBezTo>
                    <a:cubicBezTo>
                      <a:pt x="249174" y="216479"/>
                      <a:pt x="129159" y="216479"/>
                      <a:pt x="55150" y="173807"/>
                    </a:cubicBezTo>
                    <a:cubicBezTo>
                      <a:pt x="20955" y="154091"/>
                      <a:pt x="2667" y="128659"/>
                      <a:pt x="0" y="102942"/>
                    </a:cubicBezTo>
                    <a:cubicBezTo>
                      <a:pt x="2667" y="77224"/>
                      <a:pt x="20955" y="51792"/>
                      <a:pt x="55150" y="32075"/>
                    </a:cubicBezTo>
                    <a:cubicBezTo>
                      <a:pt x="129159" y="-10692"/>
                      <a:pt x="249174" y="-10692"/>
                      <a:pt x="323279" y="32075"/>
                    </a:cubicBezTo>
                    <a:cubicBezTo>
                      <a:pt x="357378" y="51792"/>
                      <a:pt x="375952" y="77224"/>
                      <a:pt x="378428" y="102942"/>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691;p38"/>
              <p:cNvSpPr/>
              <p:nvPr/>
            </p:nvSpPr>
            <p:spPr>
              <a:xfrm>
                <a:off x="5378767" y="3536823"/>
                <a:ext cx="177060" cy="109918"/>
              </a:xfrm>
              <a:custGeom>
                <a:avLst/>
                <a:gdLst/>
                <a:ahLst/>
                <a:cxnLst/>
                <a:rect l="l" t="t" r="r" b="b"/>
                <a:pathLst>
                  <a:path w="177060" h="109918" extrusionOk="0">
                    <a:moveTo>
                      <a:pt x="89535" y="17240"/>
                    </a:moveTo>
                    <a:cubicBezTo>
                      <a:pt x="87201" y="17202"/>
                      <a:pt x="84877" y="17393"/>
                      <a:pt x="82582" y="17812"/>
                    </a:cubicBezTo>
                    <a:cubicBezTo>
                      <a:pt x="79438" y="17812"/>
                      <a:pt x="76009" y="18859"/>
                      <a:pt x="72104" y="19717"/>
                    </a:cubicBezTo>
                    <a:cubicBezTo>
                      <a:pt x="68199" y="20574"/>
                      <a:pt x="64199" y="21526"/>
                      <a:pt x="60103" y="22765"/>
                    </a:cubicBezTo>
                    <a:cubicBezTo>
                      <a:pt x="56016" y="23955"/>
                      <a:pt x="52035" y="25489"/>
                      <a:pt x="48196" y="27337"/>
                    </a:cubicBezTo>
                    <a:lnTo>
                      <a:pt x="79058" y="44577"/>
                    </a:lnTo>
                    <a:lnTo>
                      <a:pt x="84487" y="42672"/>
                    </a:lnTo>
                    <a:cubicBezTo>
                      <a:pt x="92202" y="40100"/>
                      <a:pt x="99536" y="37909"/>
                      <a:pt x="106394" y="36100"/>
                    </a:cubicBezTo>
                    <a:cubicBezTo>
                      <a:pt x="112843" y="34376"/>
                      <a:pt x="119444" y="33290"/>
                      <a:pt x="126111" y="32861"/>
                    </a:cubicBezTo>
                    <a:cubicBezTo>
                      <a:pt x="132169" y="32452"/>
                      <a:pt x="138265" y="32861"/>
                      <a:pt x="144209" y="34099"/>
                    </a:cubicBezTo>
                    <a:cubicBezTo>
                      <a:pt x="150324" y="35366"/>
                      <a:pt x="156181" y="37652"/>
                      <a:pt x="161544" y="40862"/>
                    </a:cubicBezTo>
                    <a:cubicBezTo>
                      <a:pt x="166849" y="43501"/>
                      <a:pt x="171383" y="47472"/>
                      <a:pt x="174688" y="52388"/>
                    </a:cubicBezTo>
                    <a:cubicBezTo>
                      <a:pt x="176936" y="55921"/>
                      <a:pt x="177622" y="60236"/>
                      <a:pt x="176594" y="64294"/>
                    </a:cubicBezTo>
                    <a:cubicBezTo>
                      <a:pt x="175308" y="68771"/>
                      <a:pt x="172841" y="72819"/>
                      <a:pt x="169450" y="76009"/>
                    </a:cubicBezTo>
                    <a:cubicBezTo>
                      <a:pt x="165268" y="80210"/>
                      <a:pt x="160601" y="83887"/>
                      <a:pt x="155543" y="86963"/>
                    </a:cubicBezTo>
                    <a:lnTo>
                      <a:pt x="174593" y="98107"/>
                    </a:lnTo>
                    <a:lnTo>
                      <a:pt x="164021" y="104204"/>
                    </a:lnTo>
                    <a:lnTo>
                      <a:pt x="144971" y="92964"/>
                    </a:lnTo>
                    <a:cubicBezTo>
                      <a:pt x="135665" y="97555"/>
                      <a:pt x="125940" y="101222"/>
                      <a:pt x="115919" y="103918"/>
                    </a:cubicBezTo>
                    <a:cubicBezTo>
                      <a:pt x="105413" y="106861"/>
                      <a:pt x="94679" y="108871"/>
                      <a:pt x="83820" y="109918"/>
                    </a:cubicBezTo>
                    <a:lnTo>
                      <a:pt x="73152" y="92202"/>
                    </a:lnTo>
                    <a:cubicBezTo>
                      <a:pt x="76019" y="92145"/>
                      <a:pt x="78886" y="91926"/>
                      <a:pt x="81725" y="91535"/>
                    </a:cubicBezTo>
                    <a:cubicBezTo>
                      <a:pt x="86020" y="91059"/>
                      <a:pt x="90278" y="90326"/>
                      <a:pt x="94488" y="89345"/>
                    </a:cubicBezTo>
                    <a:cubicBezTo>
                      <a:pt x="99155" y="88392"/>
                      <a:pt x="104013" y="87058"/>
                      <a:pt x="109347" y="85534"/>
                    </a:cubicBezTo>
                    <a:cubicBezTo>
                      <a:pt x="114433" y="84077"/>
                      <a:pt x="119405" y="82239"/>
                      <a:pt x="124206" y="80010"/>
                    </a:cubicBezTo>
                    <a:lnTo>
                      <a:pt x="93917" y="62579"/>
                    </a:lnTo>
                    <a:lnTo>
                      <a:pt x="90011" y="63913"/>
                    </a:lnTo>
                    <a:lnTo>
                      <a:pt x="85820" y="65151"/>
                    </a:lnTo>
                    <a:cubicBezTo>
                      <a:pt x="78943" y="67485"/>
                      <a:pt x="71952" y="69456"/>
                      <a:pt x="64865" y="71056"/>
                    </a:cubicBezTo>
                    <a:cubicBezTo>
                      <a:pt x="59026" y="72457"/>
                      <a:pt x="53054" y="73247"/>
                      <a:pt x="47054" y="73438"/>
                    </a:cubicBezTo>
                    <a:cubicBezTo>
                      <a:pt x="41748" y="73657"/>
                      <a:pt x="36424" y="73171"/>
                      <a:pt x="31242" y="72009"/>
                    </a:cubicBezTo>
                    <a:cubicBezTo>
                      <a:pt x="26127" y="70742"/>
                      <a:pt x="21222" y="68761"/>
                      <a:pt x="16669" y="66104"/>
                    </a:cubicBezTo>
                    <a:cubicBezTo>
                      <a:pt x="11697" y="63465"/>
                      <a:pt x="7372" y="59760"/>
                      <a:pt x="4000" y="55245"/>
                    </a:cubicBezTo>
                    <a:cubicBezTo>
                      <a:pt x="1600" y="51825"/>
                      <a:pt x="400" y="47701"/>
                      <a:pt x="571" y="43529"/>
                    </a:cubicBezTo>
                    <a:cubicBezTo>
                      <a:pt x="1038" y="39148"/>
                      <a:pt x="2800" y="35004"/>
                      <a:pt x="5620" y="31623"/>
                    </a:cubicBezTo>
                    <a:cubicBezTo>
                      <a:pt x="9125" y="27299"/>
                      <a:pt x="13268" y="23546"/>
                      <a:pt x="17907" y="20479"/>
                    </a:cubicBezTo>
                    <a:lnTo>
                      <a:pt x="0" y="10096"/>
                    </a:lnTo>
                    <a:lnTo>
                      <a:pt x="10478" y="4000"/>
                    </a:lnTo>
                    <a:lnTo>
                      <a:pt x="28289" y="14288"/>
                    </a:lnTo>
                    <a:cubicBezTo>
                      <a:pt x="36614" y="10163"/>
                      <a:pt x="45368" y="6963"/>
                      <a:pt x="54388" y="4763"/>
                    </a:cubicBezTo>
                    <a:cubicBezTo>
                      <a:pt x="63008" y="2600"/>
                      <a:pt x="71752" y="1010"/>
                      <a:pt x="80582" y="0"/>
                    </a:cubicBezTo>
                    <a:close/>
                    <a:moveTo>
                      <a:pt x="37814" y="49149"/>
                    </a:moveTo>
                    <a:cubicBezTo>
                      <a:pt x="41796" y="51435"/>
                      <a:pt x="46387" y="52435"/>
                      <a:pt x="50959" y="52006"/>
                    </a:cubicBezTo>
                    <a:cubicBezTo>
                      <a:pt x="57150" y="51292"/>
                      <a:pt x="63256" y="49921"/>
                      <a:pt x="69152" y="47911"/>
                    </a:cubicBezTo>
                    <a:lnTo>
                      <a:pt x="40577" y="31432"/>
                    </a:lnTo>
                    <a:cubicBezTo>
                      <a:pt x="30194" y="38290"/>
                      <a:pt x="29242" y="44577"/>
                      <a:pt x="37814" y="49149"/>
                    </a:cubicBezTo>
                    <a:close/>
                    <a:moveTo>
                      <a:pt x="137732" y="57436"/>
                    </a:moveTo>
                    <a:cubicBezTo>
                      <a:pt x="133407" y="55054"/>
                      <a:pt x="128416" y="54188"/>
                      <a:pt x="123539" y="54959"/>
                    </a:cubicBezTo>
                    <a:cubicBezTo>
                      <a:pt x="116777" y="55778"/>
                      <a:pt x="110109" y="57245"/>
                      <a:pt x="103632" y="59341"/>
                    </a:cubicBezTo>
                    <a:lnTo>
                      <a:pt x="132207" y="75629"/>
                    </a:lnTo>
                    <a:cubicBezTo>
                      <a:pt x="144018" y="68294"/>
                      <a:pt x="145733" y="62198"/>
                      <a:pt x="137732" y="574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3692;p38"/>
              <p:cNvSpPr/>
              <p:nvPr/>
            </p:nvSpPr>
            <p:spPr>
              <a:xfrm>
                <a:off x="5451919" y="3618738"/>
                <a:ext cx="11620" cy="15239"/>
              </a:xfrm>
              <a:custGeom>
                <a:avLst/>
                <a:gdLst/>
                <a:ahLst/>
                <a:cxnLst/>
                <a:rect l="l" t="t" r="r" b="b"/>
                <a:pathLst>
                  <a:path w="11620" h="15239" extrusionOk="0">
                    <a:moveTo>
                      <a:pt x="0" y="10287"/>
                    </a:moveTo>
                    <a:cubicBezTo>
                      <a:pt x="0" y="9525"/>
                      <a:pt x="0" y="0"/>
                      <a:pt x="0" y="0"/>
                    </a:cubicBezTo>
                    <a:lnTo>
                      <a:pt x="11621" y="7525"/>
                    </a:lnTo>
                    <a:lnTo>
                      <a:pt x="6572" y="15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693;p38"/>
              <p:cNvSpPr/>
              <p:nvPr/>
            </p:nvSpPr>
            <p:spPr>
              <a:xfrm>
                <a:off x="5528119" y="3625024"/>
                <a:ext cx="25241" cy="11715"/>
              </a:xfrm>
              <a:custGeom>
                <a:avLst/>
                <a:gdLst/>
                <a:ahLst/>
                <a:cxnLst/>
                <a:rect l="l" t="t" r="r" b="b"/>
                <a:pathLst>
                  <a:path w="25241" h="11715" extrusionOk="0">
                    <a:moveTo>
                      <a:pt x="25241" y="10192"/>
                    </a:moveTo>
                    <a:lnTo>
                      <a:pt x="25241" y="0"/>
                    </a:lnTo>
                    <a:lnTo>
                      <a:pt x="0" y="1905"/>
                    </a:lnTo>
                    <a:lnTo>
                      <a:pt x="14478" y="11716"/>
                    </a:lnTo>
                    <a:lnTo>
                      <a:pt x="25241" y="1019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694;p38"/>
              <p:cNvSpPr/>
              <p:nvPr/>
            </p:nvSpPr>
            <p:spPr>
              <a:xfrm>
                <a:off x="5536596" y="3587210"/>
                <a:ext cx="18859" cy="10382"/>
              </a:xfrm>
              <a:custGeom>
                <a:avLst/>
                <a:gdLst/>
                <a:ahLst/>
                <a:cxnLst/>
                <a:rect l="l" t="t" r="r" b="b"/>
                <a:pathLst>
                  <a:path w="18859" h="10382" extrusionOk="0">
                    <a:moveTo>
                      <a:pt x="18859" y="10383"/>
                    </a:moveTo>
                    <a:lnTo>
                      <a:pt x="18859" y="0"/>
                    </a:lnTo>
                    <a:lnTo>
                      <a:pt x="0" y="6763"/>
                    </a:lnTo>
                    <a:lnTo>
                      <a:pt x="18859" y="10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695;p38"/>
              <p:cNvSpPr/>
              <p:nvPr/>
            </p:nvSpPr>
            <p:spPr>
              <a:xfrm>
                <a:off x="5477351" y="3591020"/>
                <a:ext cx="28384" cy="19811"/>
              </a:xfrm>
              <a:custGeom>
                <a:avLst/>
                <a:gdLst/>
                <a:ahLst/>
                <a:cxnLst/>
                <a:rect l="l" t="t" r="r" b="b"/>
                <a:pathLst>
                  <a:path w="28384" h="19811" extrusionOk="0">
                    <a:moveTo>
                      <a:pt x="0" y="6001"/>
                    </a:moveTo>
                    <a:lnTo>
                      <a:pt x="6287" y="0"/>
                    </a:lnTo>
                    <a:lnTo>
                      <a:pt x="28384" y="15240"/>
                    </a:lnTo>
                    <a:lnTo>
                      <a:pt x="27051" y="19812"/>
                    </a:lnTo>
                    <a:cubicBezTo>
                      <a:pt x="27051" y="19812"/>
                      <a:pt x="10477" y="12859"/>
                      <a:pt x="10001" y="1238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696;p38"/>
              <p:cNvSpPr/>
              <p:nvPr/>
            </p:nvSpPr>
            <p:spPr>
              <a:xfrm>
                <a:off x="5419725" y="3558063"/>
                <a:ext cx="35433" cy="23241"/>
              </a:xfrm>
              <a:custGeom>
                <a:avLst/>
                <a:gdLst/>
                <a:ahLst/>
                <a:cxnLst/>
                <a:rect l="l" t="t" r="r" b="b"/>
                <a:pathLst>
                  <a:path w="35433" h="23241" extrusionOk="0">
                    <a:moveTo>
                      <a:pt x="0" y="6572"/>
                    </a:moveTo>
                    <a:lnTo>
                      <a:pt x="29432" y="23241"/>
                    </a:lnTo>
                    <a:lnTo>
                      <a:pt x="35433" y="18860"/>
                    </a:lnTo>
                    <a:lnTo>
                      <a:pt x="31433" y="14288"/>
                    </a:lnTo>
                    <a:cubicBezTo>
                      <a:pt x="28689" y="11230"/>
                      <a:pt x="25470" y="8620"/>
                      <a:pt x="21908" y="6572"/>
                    </a:cubicBezTo>
                    <a:cubicBezTo>
                      <a:pt x="19717" y="6572"/>
                      <a:pt x="5810" y="0"/>
                      <a:pt x="5810"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697;p38"/>
              <p:cNvSpPr/>
              <p:nvPr/>
            </p:nvSpPr>
            <p:spPr>
              <a:xfrm>
                <a:off x="5451919" y="3539394"/>
                <a:ext cx="16383" cy="14668"/>
              </a:xfrm>
              <a:custGeom>
                <a:avLst/>
                <a:gdLst/>
                <a:ahLst/>
                <a:cxnLst/>
                <a:rect l="l" t="t" r="r" b="b"/>
                <a:pathLst>
                  <a:path w="16383" h="14668" extrusionOk="0">
                    <a:moveTo>
                      <a:pt x="16383" y="14669"/>
                    </a:moveTo>
                    <a:lnTo>
                      <a:pt x="16383" y="4381"/>
                    </a:lnTo>
                    <a:lnTo>
                      <a:pt x="2953" y="0"/>
                    </a:lnTo>
                    <a:lnTo>
                      <a:pt x="0" y="8096"/>
                    </a:lnTo>
                    <a:lnTo>
                      <a:pt x="762" y="11716"/>
                    </a:lnTo>
                    <a:lnTo>
                      <a:pt x="16383" y="1466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698;p38"/>
              <p:cNvSpPr/>
              <p:nvPr/>
            </p:nvSpPr>
            <p:spPr>
              <a:xfrm>
                <a:off x="5378672" y="3536346"/>
                <a:ext cx="15716" cy="11715"/>
              </a:xfrm>
              <a:custGeom>
                <a:avLst/>
                <a:gdLst/>
                <a:ahLst/>
                <a:cxnLst/>
                <a:rect l="l" t="t" r="r" b="b"/>
                <a:pathLst>
                  <a:path w="15716" h="11715" extrusionOk="0">
                    <a:moveTo>
                      <a:pt x="0" y="10287"/>
                    </a:moveTo>
                    <a:lnTo>
                      <a:pt x="0" y="0"/>
                    </a:lnTo>
                    <a:lnTo>
                      <a:pt x="15716" y="1715"/>
                    </a:lnTo>
                    <a:lnTo>
                      <a:pt x="10668" y="11716"/>
                    </a:lnTo>
                    <a:lnTo>
                      <a:pt x="0"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699;p38"/>
              <p:cNvSpPr/>
              <p:nvPr/>
            </p:nvSpPr>
            <p:spPr>
              <a:xfrm>
                <a:off x="5379338" y="3570732"/>
                <a:ext cx="17907" cy="18097"/>
              </a:xfrm>
              <a:custGeom>
                <a:avLst/>
                <a:gdLst/>
                <a:ahLst/>
                <a:cxnLst/>
                <a:rect l="l" t="t" r="r" b="b"/>
                <a:pathLst>
                  <a:path w="17907" h="18097" extrusionOk="0">
                    <a:moveTo>
                      <a:pt x="0" y="10668"/>
                    </a:moveTo>
                    <a:lnTo>
                      <a:pt x="0" y="0"/>
                    </a:lnTo>
                    <a:lnTo>
                      <a:pt x="17907" y="0"/>
                    </a:lnTo>
                    <a:lnTo>
                      <a:pt x="13525" y="9525"/>
                    </a:lnTo>
                    <a:lnTo>
                      <a:pt x="5715" y="1809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700;p38"/>
              <p:cNvSpPr/>
              <p:nvPr/>
            </p:nvSpPr>
            <p:spPr>
              <a:xfrm>
                <a:off x="5378958" y="3526345"/>
                <a:ext cx="176864" cy="110394"/>
              </a:xfrm>
              <a:custGeom>
                <a:avLst/>
                <a:gdLst/>
                <a:ahLst/>
                <a:cxnLst/>
                <a:rect l="l" t="t" r="r" b="b"/>
                <a:pathLst>
                  <a:path w="176864" h="110394" extrusionOk="0">
                    <a:moveTo>
                      <a:pt x="89345" y="17431"/>
                    </a:moveTo>
                    <a:cubicBezTo>
                      <a:pt x="87011" y="17393"/>
                      <a:pt x="84687" y="17583"/>
                      <a:pt x="82391" y="18002"/>
                    </a:cubicBezTo>
                    <a:cubicBezTo>
                      <a:pt x="79248" y="18479"/>
                      <a:pt x="75819" y="19050"/>
                      <a:pt x="71914" y="19907"/>
                    </a:cubicBezTo>
                    <a:cubicBezTo>
                      <a:pt x="68008" y="20764"/>
                      <a:pt x="64008" y="21717"/>
                      <a:pt x="59912" y="22955"/>
                    </a:cubicBezTo>
                    <a:cubicBezTo>
                      <a:pt x="55826" y="24146"/>
                      <a:pt x="51845" y="25679"/>
                      <a:pt x="48006" y="27527"/>
                    </a:cubicBezTo>
                    <a:lnTo>
                      <a:pt x="78867" y="45529"/>
                    </a:lnTo>
                    <a:lnTo>
                      <a:pt x="84296" y="43624"/>
                    </a:lnTo>
                    <a:cubicBezTo>
                      <a:pt x="92012" y="41053"/>
                      <a:pt x="99346" y="38862"/>
                      <a:pt x="106204" y="37052"/>
                    </a:cubicBezTo>
                    <a:cubicBezTo>
                      <a:pt x="112652" y="35328"/>
                      <a:pt x="119253" y="34242"/>
                      <a:pt x="125921" y="33814"/>
                    </a:cubicBezTo>
                    <a:cubicBezTo>
                      <a:pt x="131978" y="33404"/>
                      <a:pt x="138074" y="33814"/>
                      <a:pt x="144018" y="35052"/>
                    </a:cubicBezTo>
                    <a:cubicBezTo>
                      <a:pt x="150133" y="36319"/>
                      <a:pt x="155991" y="38605"/>
                      <a:pt x="161354" y="41815"/>
                    </a:cubicBezTo>
                    <a:cubicBezTo>
                      <a:pt x="166659" y="44453"/>
                      <a:pt x="171193" y="48425"/>
                      <a:pt x="174498" y="53340"/>
                    </a:cubicBezTo>
                    <a:cubicBezTo>
                      <a:pt x="176736" y="56883"/>
                      <a:pt x="177422" y="61179"/>
                      <a:pt x="176403" y="65246"/>
                    </a:cubicBezTo>
                    <a:cubicBezTo>
                      <a:pt x="175117" y="69723"/>
                      <a:pt x="172650" y="73771"/>
                      <a:pt x="169259" y="76962"/>
                    </a:cubicBezTo>
                    <a:cubicBezTo>
                      <a:pt x="164992" y="81039"/>
                      <a:pt x="160220" y="84563"/>
                      <a:pt x="155067" y="87439"/>
                    </a:cubicBezTo>
                    <a:lnTo>
                      <a:pt x="174117" y="98679"/>
                    </a:lnTo>
                    <a:lnTo>
                      <a:pt x="163544" y="104775"/>
                    </a:lnTo>
                    <a:lnTo>
                      <a:pt x="144494" y="93440"/>
                    </a:lnTo>
                    <a:cubicBezTo>
                      <a:pt x="135188" y="98031"/>
                      <a:pt x="125463" y="101698"/>
                      <a:pt x="115443" y="104394"/>
                    </a:cubicBezTo>
                    <a:cubicBezTo>
                      <a:pt x="104937" y="107337"/>
                      <a:pt x="94202" y="109347"/>
                      <a:pt x="83344" y="110395"/>
                    </a:cubicBezTo>
                    <a:lnTo>
                      <a:pt x="73152" y="92107"/>
                    </a:lnTo>
                    <a:cubicBezTo>
                      <a:pt x="76019" y="92050"/>
                      <a:pt x="78886" y="91830"/>
                      <a:pt x="81725" y="91440"/>
                    </a:cubicBezTo>
                    <a:cubicBezTo>
                      <a:pt x="86020" y="90964"/>
                      <a:pt x="90278" y="90230"/>
                      <a:pt x="94488" y="89249"/>
                    </a:cubicBezTo>
                    <a:cubicBezTo>
                      <a:pt x="99155" y="88297"/>
                      <a:pt x="104013" y="86963"/>
                      <a:pt x="109347" y="85439"/>
                    </a:cubicBezTo>
                    <a:cubicBezTo>
                      <a:pt x="114433" y="83991"/>
                      <a:pt x="119405" y="82144"/>
                      <a:pt x="124206" y="79915"/>
                    </a:cubicBezTo>
                    <a:lnTo>
                      <a:pt x="93917" y="62484"/>
                    </a:lnTo>
                    <a:lnTo>
                      <a:pt x="90011" y="63818"/>
                    </a:lnTo>
                    <a:lnTo>
                      <a:pt x="85820" y="65151"/>
                    </a:lnTo>
                    <a:cubicBezTo>
                      <a:pt x="78200" y="67628"/>
                      <a:pt x="71247" y="69532"/>
                      <a:pt x="64865" y="70961"/>
                    </a:cubicBezTo>
                    <a:cubicBezTo>
                      <a:pt x="59017" y="72342"/>
                      <a:pt x="53054" y="73171"/>
                      <a:pt x="47054" y="73438"/>
                    </a:cubicBezTo>
                    <a:cubicBezTo>
                      <a:pt x="41739" y="73581"/>
                      <a:pt x="36433" y="73066"/>
                      <a:pt x="31242" y="71914"/>
                    </a:cubicBezTo>
                    <a:cubicBezTo>
                      <a:pt x="26127" y="70647"/>
                      <a:pt x="21222" y="68666"/>
                      <a:pt x="16669" y="66008"/>
                    </a:cubicBezTo>
                    <a:cubicBezTo>
                      <a:pt x="11649" y="63437"/>
                      <a:pt x="7306" y="59712"/>
                      <a:pt x="4000" y="55150"/>
                    </a:cubicBezTo>
                    <a:cubicBezTo>
                      <a:pt x="1600" y="51730"/>
                      <a:pt x="400" y="47606"/>
                      <a:pt x="571" y="43434"/>
                    </a:cubicBezTo>
                    <a:cubicBezTo>
                      <a:pt x="1038" y="39053"/>
                      <a:pt x="2800" y="34909"/>
                      <a:pt x="5620" y="31528"/>
                    </a:cubicBezTo>
                    <a:cubicBezTo>
                      <a:pt x="9125" y="27203"/>
                      <a:pt x="13268" y="23451"/>
                      <a:pt x="17907" y="20383"/>
                    </a:cubicBezTo>
                    <a:lnTo>
                      <a:pt x="0" y="10001"/>
                    </a:lnTo>
                    <a:lnTo>
                      <a:pt x="10478" y="3905"/>
                    </a:lnTo>
                    <a:lnTo>
                      <a:pt x="28289" y="14192"/>
                    </a:lnTo>
                    <a:cubicBezTo>
                      <a:pt x="36633" y="10106"/>
                      <a:pt x="45377" y="6915"/>
                      <a:pt x="54388" y="4667"/>
                    </a:cubicBezTo>
                    <a:cubicBezTo>
                      <a:pt x="62998" y="2486"/>
                      <a:pt x="71752" y="924"/>
                      <a:pt x="80581" y="0"/>
                    </a:cubicBezTo>
                    <a:close/>
                    <a:moveTo>
                      <a:pt x="37624" y="49339"/>
                    </a:moveTo>
                    <a:cubicBezTo>
                      <a:pt x="41605" y="51626"/>
                      <a:pt x="46196" y="52626"/>
                      <a:pt x="50768" y="52197"/>
                    </a:cubicBezTo>
                    <a:cubicBezTo>
                      <a:pt x="56969" y="51530"/>
                      <a:pt x="63074" y="50159"/>
                      <a:pt x="68961" y="48101"/>
                    </a:cubicBezTo>
                    <a:lnTo>
                      <a:pt x="40386" y="31718"/>
                    </a:lnTo>
                    <a:cubicBezTo>
                      <a:pt x="30004" y="38481"/>
                      <a:pt x="29051" y="44387"/>
                      <a:pt x="37624" y="49339"/>
                    </a:cubicBezTo>
                    <a:close/>
                    <a:moveTo>
                      <a:pt x="137541" y="57721"/>
                    </a:moveTo>
                    <a:cubicBezTo>
                      <a:pt x="133226" y="55312"/>
                      <a:pt x="128235" y="54407"/>
                      <a:pt x="123349" y="55150"/>
                    </a:cubicBezTo>
                    <a:cubicBezTo>
                      <a:pt x="116596" y="56017"/>
                      <a:pt x="109937" y="57483"/>
                      <a:pt x="103442" y="59531"/>
                    </a:cubicBezTo>
                    <a:lnTo>
                      <a:pt x="132017" y="75914"/>
                    </a:lnTo>
                    <a:cubicBezTo>
                      <a:pt x="143828" y="68485"/>
                      <a:pt x="145542" y="62389"/>
                      <a:pt x="137541" y="5772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1" name="Google Shape;3701;p38"/>
            <p:cNvGrpSpPr/>
            <p:nvPr/>
          </p:nvGrpSpPr>
          <p:grpSpPr>
            <a:xfrm>
              <a:off x="3528852" y="2451777"/>
              <a:ext cx="529590" cy="371284"/>
              <a:chOff x="5190077" y="3353752"/>
              <a:chExt cx="529590" cy="371284"/>
            </a:xfrm>
          </p:grpSpPr>
          <p:sp>
            <p:nvSpPr>
              <p:cNvPr id="368" name="Google Shape;3702;p38"/>
              <p:cNvSpPr/>
              <p:nvPr/>
            </p:nvSpPr>
            <p:spPr>
              <a:xfrm>
                <a:off x="5190077" y="3419284"/>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703;p38"/>
              <p:cNvSpPr/>
              <p:nvPr/>
            </p:nvSpPr>
            <p:spPr>
              <a:xfrm>
                <a:off x="5190077" y="3504818"/>
                <a:ext cx="52387" cy="69627"/>
              </a:xfrm>
              <a:custGeom>
                <a:avLst/>
                <a:gdLst/>
                <a:ahLst/>
                <a:cxnLst/>
                <a:rect l="l" t="t" r="r" b="b"/>
                <a:pathLst>
                  <a:path w="52387" h="69627" extrusionOk="0">
                    <a:moveTo>
                      <a:pt x="0" y="69628"/>
                    </a:moveTo>
                    <a:lnTo>
                      <a:pt x="0" y="0"/>
                    </a:lnTo>
                    <a:lnTo>
                      <a:pt x="52388" y="46577"/>
                    </a:lnTo>
                    <a:lnTo>
                      <a:pt x="0" y="69628"/>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4;p38"/>
              <p:cNvSpPr/>
              <p:nvPr/>
            </p:nvSpPr>
            <p:spPr>
              <a:xfrm>
                <a:off x="5679757" y="3506628"/>
                <a:ext cx="39909" cy="93916"/>
              </a:xfrm>
              <a:custGeom>
                <a:avLst/>
                <a:gdLst/>
                <a:ahLst/>
                <a:cxnLst/>
                <a:rect l="l" t="t" r="r" b="b"/>
                <a:pathLst>
                  <a:path w="39909" h="93916" extrusionOk="0">
                    <a:moveTo>
                      <a:pt x="39910" y="0"/>
                    </a:moveTo>
                    <a:lnTo>
                      <a:pt x="39910" y="65532"/>
                    </a:lnTo>
                    <a:lnTo>
                      <a:pt x="13144" y="93917"/>
                    </a:lnTo>
                    <a:lnTo>
                      <a:pt x="0" y="18955"/>
                    </a:lnTo>
                    <a:lnTo>
                      <a:pt x="3991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05;p38"/>
              <p:cNvSpPr/>
              <p:nvPr/>
            </p:nvSpPr>
            <p:spPr>
              <a:xfrm>
                <a:off x="5190077" y="3353752"/>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06;p38"/>
              <p:cNvSpPr/>
              <p:nvPr/>
            </p:nvSpPr>
            <p:spPr>
              <a:xfrm>
                <a:off x="5265341" y="3395400"/>
                <a:ext cx="379048" cy="218860"/>
              </a:xfrm>
              <a:custGeom>
                <a:avLst/>
                <a:gdLst/>
                <a:ahLst/>
                <a:cxnLst/>
                <a:rect l="l" t="t" r="r" b="b"/>
                <a:pathLst>
                  <a:path w="379048" h="218860" extrusionOk="0">
                    <a:moveTo>
                      <a:pt x="378697" y="115991"/>
                    </a:moveTo>
                    <a:cubicBezTo>
                      <a:pt x="376030" y="141708"/>
                      <a:pt x="357742" y="167140"/>
                      <a:pt x="323547" y="186857"/>
                    </a:cubicBezTo>
                    <a:cubicBezTo>
                      <a:pt x="249538" y="229529"/>
                      <a:pt x="129523" y="229529"/>
                      <a:pt x="55418" y="186857"/>
                    </a:cubicBezTo>
                    <a:cubicBezTo>
                      <a:pt x="21319" y="167140"/>
                      <a:pt x="2936" y="141708"/>
                      <a:pt x="364" y="115991"/>
                    </a:cubicBezTo>
                    <a:cubicBezTo>
                      <a:pt x="-2875" y="85892"/>
                      <a:pt x="15509" y="55031"/>
                      <a:pt x="55418" y="32075"/>
                    </a:cubicBezTo>
                    <a:cubicBezTo>
                      <a:pt x="129523" y="-10692"/>
                      <a:pt x="249538" y="-10692"/>
                      <a:pt x="323547" y="32075"/>
                    </a:cubicBezTo>
                    <a:cubicBezTo>
                      <a:pt x="363933" y="55031"/>
                      <a:pt x="381840" y="85892"/>
                      <a:pt x="378697" y="11599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07;p38"/>
              <p:cNvSpPr/>
              <p:nvPr/>
            </p:nvSpPr>
            <p:spPr>
              <a:xfrm>
                <a:off x="5265705" y="3408449"/>
                <a:ext cx="378333" cy="205811"/>
              </a:xfrm>
              <a:custGeom>
                <a:avLst/>
                <a:gdLst/>
                <a:ahLst/>
                <a:cxnLst/>
                <a:rect l="l" t="t" r="r" b="b"/>
                <a:pathLst>
                  <a:path w="378333" h="205811" extrusionOk="0">
                    <a:moveTo>
                      <a:pt x="378333" y="102941"/>
                    </a:moveTo>
                    <a:cubicBezTo>
                      <a:pt x="375666" y="128659"/>
                      <a:pt x="357378" y="154091"/>
                      <a:pt x="323183" y="173807"/>
                    </a:cubicBezTo>
                    <a:cubicBezTo>
                      <a:pt x="249174" y="216479"/>
                      <a:pt x="129159" y="216479"/>
                      <a:pt x="55054" y="173807"/>
                    </a:cubicBezTo>
                    <a:cubicBezTo>
                      <a:pt x="20955" y="154091"/>
                      <a:pt x="2572" y="128659"/>
                      <a:pt x="0" y="102941"/>
                    </a:cubicBezTo>
                    <a:cubicBezTo>
                      <a:pt x="2572" y="77224"/>
                      <a:pt x="20955" y="51792"/>
                      <a:pt x="55054" y="32075"/>
                    </a:cubicBezTo>
                    <a:cubicBezTo>
                      <a:pt x="129159" y="-10692"/>
                      <a:pt x="249174" y="-10692"/>
                      <a:pt x="323183" y="32075"/>
                    </a:cubicBezTo>
                    <a:cubicBezTo>
                      <a:pt x="357378" y="51792"/>
                      <a:pt x="375666" y="77700"/>
                      <a:pt x="378333" y="1029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08;p38"/>
              <p:cNvSpPr/>
              <p:nvPr/>
            </p:nvSpPr>
            <p:spPr>
              <a:xfrm>
                <a:off x="5362575" y="3458051"/>
                <a:ext cx="176618" cy="110489"/>
              </a:xfrm>
              <a:custGeom>
                <a:avLst/>
                <a:gdLst/>
                <a:ahLst/>
                <a:cxnLst/>
                <a:rect l="l" t="t" r="r" b="b"/>
                <a:pathLst>
                  <a:path w="176618" h="110489" extrusionOk="0">
                    <a:moveTo>
                      <a:pt x="89535" y="17526"/>
                    </a:moveTo>
                    <a:cubicBezTo>
                      <a:pt x="87201" y="17488"/>
                      <a:pt x="84877" y="17678"/>
                      <a:pt x="82582" y="18097"/>
                    </a:cubicBezTo>
                    <a:cubicBezTo>
                      <a:pt x="79438" y="18097"/>
                      <a:pt x="75914" y="19145"/>
                      <a:pt x="72104" y="20002"/>
                    </a:cubicBezTo>
                    <a:cubicBezTo>
                      <a:pt x="68294" y="20860"/>
                      <a:pt x="64199" y="21812"/>
                      <a:pt x="60008" y="23050"/>
                    </a:cubicBezTo>
                    <a:cubicBezTo>
                      <a:pt x="55921" y="24260"/>
                      <a:pt x="51940" y="25784"/>
                      <a:pt x="48101" y="27622"/>
                    </a:cubicBezTo>
                    <a:lnTo>
                      <a:pt x="78581" y="45149"/>
                    </a:lnTo>
                    <a:lnTo>
                      <a:pt x="84011" y="43243"/>
                    </a:lnTo>
                    <a:cubicBezTo>
                      <a:pt x="91821" y="40672"/>
                      <a:pt x="99060" y="38481"/>
                      <a:pt x="105918" y="36671"/>
                    </a:cubicBezTo>
                    <a:cubicBezTo>
                      <a:pt x="112366" y="34947"/>
                      <a:pt x="118967" y="33861"/>
                      <a:pt x="125635" y="33433"/>
                    </a:cubicBezTo>
                    <a:cubicBezTo>
                      <a:pt x="131731" y="33023"/>
                      <a:pt x="137846" y="33442"/>
                      <a:pt x="143828" y="34671"/>
                    </a:cubicBezTo>
                    <a:cubicBezTo>
                      <a:pt x="149933" y="35966"/>
                      <a:pt x="155791" y="38243"/>
                      <a:pt x="161163" y="41434"/>
                    </a:cubicBezTo>
                    <a:cubicBezTo>
                      <a:pt x="166421" y="44101"/>
                      <a:pt x="170917" y="48063"/>
                      <a:pt x="174212" y="52959"/>
                    </a:cubicBezTo>
                    <a:cubicBezTo>
                      <a:pt x="176441" y="56502"/>
                      <a:pt x="177155" y="60789"/>
                      <a:pt x="176213" y="64865"/>
                    </a:cubicBezTo>
                    <a:cubicBezTo>
                      <a:pt x="174850" y="69304"/>
                      <a:pt x="172393" y="73333"/>
                      <a:pt x="169069" y="76581"/>
                    </a:cubicBezTo>
                    <a:cubicBezTo>
                      <a:pt x="164868" y="80753"/>
                      <a:pt x="160201" y="84430"/>
                      <a:pt x="155162" y="87535"/>
                    </a:cubicBezTo>
                    <a:lnTo>
                      <a:pt x="174212" y="98679"/>
                    </a:lnTo>
                    <a:lnTo>
                      <a:pt x="163639" y="104775"/>
                    </a:lnTo>
                    <a:lnTo>
                      <a:pt x="144113" y="93535"/>
                    </a:lnTo>
                    <a:cubicBezTo>
                      <a:pt x="134969" y="98117"/>
                      <a:pt x="125397" y="101784"/>
                      <a:pt x="115538" y="104489"/>
                    </a:cubicBezTo>
                    <a:cubicBezTo>
                      <a:pt x="105070" y="107423"/>
                      <a:pt x="94355" y="109433"/>
                      <a:pt x="83534" y="110490"/>
                    </a:cubicBezTo>
                    <a:lnTo>
                      <a:pt x="73342" y="92202"/>
                    </a:lnTo>
                    <a:cubicBezTo>
                      <a:pt x="76181" y="92145"/>
                      <a:pt x="79010" y="91926"/>
                      <a:pt x="81820" y="91535"/>
                    </a:cubicBezTo>
                    <a:cubicBezTo>
                      <a:pt x="86116" y="91059"/>
                      <a:pt x="90373" y="90325"/>
                      <a:pt x="94583" y="89344"/>
                    </a:cubicBezTo>
                    <a:cubicBezTo>
                      <a:pt x="99346" y="88392"/>
                      <a:pt x="104108" y="87058"/>
                      <a:pt x="109442" y="85534"/>
                    </a:cubicBezTo>
                    <a:cubicBezTo>
                      <a:pt x="114557" y="84068"/>
                      <a:pt x="119558" y="82220"/>
                      <a:pt x="124396" y="80010"/>
                    </a:cubicBezTo>
                    <a:lnTo>
                      <a:pt x="94107" y="62579"/>
                    </a:lnTo>
                    <a:lnTo>
                      <a:pt x="90107" y="63913"/>
                    </a:lnTo>
                    <a:lnTo>
                      <a:pt x="86011" y="65151"/>
                    </a:lnTo>
                    <a:cubicBezTo>
                      <a:pt x="79134" y="67475"/>
                      <a:pt x="72133" y="69447"/>
                      <a:pt x="65056" y="71057"/>
                    </a:cubicBezTo>
                    <a:cubicBezTo>
                      <a:pt x="59179" y="72409"/>
                      <a:pt x="53178" y="73209"/>
                      <a:pt x="47149" y="73438"/>
                    </a:cubicBezTo>
                    <a:cubicBezTo>
                      <a:pt x="41872" y="73647"/>
                      <a:pt x="36586" y="73171"/>
                      <a:pt x="31433" y="72009"/>
                    </a:cubicBezTo>
                    <a:cubicBezTo>
                      <a:pt x="26308" y="70780"/>
                      <a:pt x="21393" y="68790"/>
                      <a:pt x="16859" y="66103"/>
                    </a:cubicBezTo>
                    <a:cubicBezTo>
                      <a:pt x="11887" y="63465"/>
                      <a:pt x="7563" y="59760"/>
                      <a:pt x="4191" y="55245"/>
                    </a:cubicBezTo>
                    <a:cubicBezTo>
                      <a:pt x="1695" y="51864"/>
                      <a:pt x="448" y="47730"/>
                      <a:pt x="667" y="43529"/>
                    </a:cubicBezTo>
                    <a:cubicBezTo>
                      <a:pt x="1162" y="39157"/>
                      <a:pt x="2915" y="35023"/>
                      <a:pt x="5715" y="31623"/>
                    </a:cubicBezTo>
                    <a:cubicBezTo>
                      <a:pt x="9220" y="27299"/>
                      <a:pt x="13364" y="23546"/>
                      <a:pt x="18002" y="20479"/>
                    </a:cubicBezTo>
                    <a:lnTo>
                      <a:pt x="0" y="10096"/>
                    </a:lnTo>
                    <a:lnTo>
                      <a:pt x="10573" y="4000"/>
                    </a:lnTo>
                    <a:lnTo>
                      <a:pt x="28384" y="14288"/>
                    </a:lnTo>
                    <a:cubicBezTo>
                      <a:pt x="36700" y="10144"/>
                      <a:pt x="45453" y="6944"/>
                      <a:pt x="54483" y="4763"/>
                    </a:cubicBezTo>
                    <a:cubicBezTo>
                      <a:pt x="63065" y="2600"/>
                      <a:pt x="71790" y="1010"/>
                      <a:pt x="80582" y="0"/>
                    </a:cubicBezTo>
                    <a:close/>
                    <a:moveTo>
                      <a:pt x="38100" y="49435"/>
                    </a:moveTo>
                    <a:cubicBezTo>
                      <a:pt x="42110" y="51730"/>
                      <a:pt x="46739" y="52721"/>
                      <a:pt x="51340" y="52292"/>
                    </a:cubicBezTo>
                    <a:cubicBezTo>
                      <a:pt x="57502" y="51578"/>
                      <a:pt x="63570" y="50206"/>
                      <a:pt x="69437" y="48196"/>
                    </a:cubicBezTo>
                    <a:lnTo>
                      <a:pt x="40862" y="31718"/>
                    </a:lnTo>
                    <a:cubicBezTo>
                      <a:pt x="30194" y="38576"/>
                      <a:pt x="29270" y="44482"/>
                      <a:pt x="38100" y="49435"/>
                    </a:cubicBezTo>
                    <a:close/>
                    <a:moveTo>
                      <a:pt x="138113" y="57721"/>
                    </a:moveTo>
                    <a:cubicBezTo>
                      <a:pt x="133750" y="55350"/>
                      <a:pt x="128730" y="54483"/>
                      <a:pt x="123825" y="55245"/>
                    </a:cubicBezTo>
                    <a:cubicBezTo>
                      <a:pt x="117062" y="56074"/>
                      <a:pt x="110404" y="57541"/>
                      <a:pt x="103918" y="59626"/>
                    </a:cubicBezTo>
                    <a:lnTo>
                      <a:pt x="132493" y="75914"/>
                    </a:lnTo>
                    <a:cubicBezTo>
                      <a:pt x="144018" y="68580"/>
                      <a:pt x="145923" y="62484"/>
                      <a:pt x="137732" y="5772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3709;p38"/>
              <p:cNvSpPr/>
              <p:nvPr/>
            </p:nvSpPr>
            <p:spPr>
              <a:xfrm>
                <a:off x="5435726" y="3539966"/>
                <a:ext cx="11620" cy="15240"/>
              </a:xfrm>
              <a:custGeom>
                <a:avLst/>
                <a:gdLst/>
                <a:ahLst/>
                <a:cxnLst/>
                <a:rect l="l" t="t" r="r" b="b"/>
                <a:pathLst>
                  <a:path w="11620" h="15240" extrusionOk="0">
                    <a:moveTo>
                      <a:pt x="0" y="10287"/>
                    </a:moveTo>
                    <a:cubicBezTo>
                      <a:pt x="0" y="9525"/>
                      <a:pt x="0" y="0"/>
                      <a:pt x="0" y="0"/>
                    </a:cubicBezTo>
                    <a:lnTo>
                      <a:pt x="11621" y="7525"/>
                    </a:lnTo>
                    <a:lnTo>
                      <a:pt x="6572" y="15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710;p38"/>
              <p:cNvSpPr/>
              <p:nvPr/>
            </p:nvSpPr>
            <p:spPr>
              <a:xfrm>
                <a:off x="5511926" y="3546443"/>
                <a:ext cx="25146" cy="11811"/>
              </a:xfrm>
              <a:custGeom>
                <a:avLst/>
                <a:gdLst/>
                <a:ahLst/>
                <a:cxnLst/>
                <a:rect l="l" t="t" r="r" b="b"/>
                <a:pathLst>
                  <a:path w="25146" h="11811" extrusionOk="0">
                    <a:moveTo>
                      <a:pt x="25146" y="10287"/>
                    </a:moveTo>
                    <a:lnTo>
                      <a:pt x="25146" y="0"/>
                    </a:lnTo>
                    <a:lnTo>
                      <a:pt x="0" y="2000"/>
                    </a:lnTo>
                    <a:lnTo>
                      <a:pt x="14383" y="11811"/>
                    </a:lnTo>
                    <a:lnTo>
                      <a:pt x="25146"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11;p38"/>
              <p:cNvSpPr/>
              <p:nvPr/>
            </p:nvSpPr>
            <p:spPr>
              <a:xfrm>
                <a:off x="5520308" y="3508724"/>
                <a:ext cx="18859" cy="10382"/>
              </a:xfrm>
              <a:custGeom>
                <a:avLst/>
                <a:gdLst/>
                <a:ahLst/>
                <a:cxnLst/>
                <a:rect l="l" t="t" r="r" b="b"/>
                <a:pathLst>
                  <a:path w="18859" h="10382" extrusionOk="0">
                    <a:moveTo>
                      <a:pt x="18859" y="10382"/>
                    </a:moveTo>
                    <a:lnTo>
                      <a:pt x="18859" y="0"/>
                    </a:lnTo>
                    <a:lnTo>
                      <a:pt x="0" y="6763"/>
                    </a:lnTo>
                    <a:lnTo>
                      <a:pt x="18859" y="1038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12;p38"/>
              <p:cNvSpPr/>
              <p:nvPr/>
            </p:nvSpPr>
            <p:spPr>
              <a:xfrm>
                <a:off x="5461063" y="3512534"/>
                <a:ext cx="28479" cy="19812"/>
              </a:xfrm>
              <a:custGeom>
                <a:avLst/>
                <a:gdLst/>
                <a:ahLst/>
                <a:cxnLst/>
                <a:rect l="l" t="t" r="r" b="b"/>
                <a:pathLst>
                  <a:path w="28479" h="19812" extrusionOk="0">
                    <a:moveTo>
                      <a:pt x="0" y="6001"/>
                    </a:moveTo>
                    <a:lnTo>
                      <a:pt x="6287" y="0"/>
                    </a:lnTo>
                    <a:lnTo>
                      <a:pt x="28480" y="15240"/>
                    </a:lnTo>
                    <a:lnTo>
                      <a:pt x="27051" y="19812"/>
                    </a:lnTo>
                    <a:cubicBezTo>
                      <a:pt x="27051" y="19812"/>
                      <a:pt x="10573" y="12859"/>
                      <a:pt x="10001" y="123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13;p38"/>
              <p:cNvSpPr/>
              <p:nvPr/>
            </p:nvSpPr>
            <p:spPr>
              <a:xfrm>
                <a:off x="5403246" y="3479482"/>
                <a:ext cx="35337" cy="23336"/>
              </a:xfrm>
              <a:custGeom>
                <a:avLst/>
                <a:gdLst/>
                <a:ahLst/>
                <a:cxnLst/>
                <a:rect l="l" t="t" r="r" b="b"/>
                <a:pathLst>
                  <a:path w="35337" h="23336" extrusionOk="0">
                    <a:moveTo>
                      <a:pt x="0" y="6667"/>
                    </a:moveTo>
                    <a:lnTo>
                      <a:pt x="29337" y="23336"/>
                    </a:lnTo>
                    <a:lnTo>
                      <a:pt x="35338" y="18955"/>
                    </a:lnTo>
                    <a:lnTo>
                      <a:pt x="31337" y="14383"/>
                    </a:lnTo>
                    <a:cubicBezTo>
                      <a:pt x="28613" y="11297"/>
                      <a:pt x="25394" y="8687"/>
                      <a:pt x="21812" y="6667"/>
                    </a:cubicBezTo>
                    <a:cubicBezTo>
                      <a:pt x="19717" y="6667"/>
                      <a:pt x="5715" y="0"/>
                      <a:pt x="5715"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714;p38"/>
              <p:cNvSpPr/>
              <p:nvPr/>
            </p:nvSpPr>
            <p:spPr>
              <a:xfrm>
                <a:off x="5435726" y="3460908"/>
                <a:ext cx="16383" cy="14668"/>
              </a:xfrm>
              <a:custGeom>
                <a:avLst/>
                <a:gdLst/>
                <a:ahLst/>
                <a:cxnLst/>
                <a:rect l="l" t="t" r="r" b="b"/>
                <a:pathLst>
                  <a:path w="16383" h="14668" extrusionOk="0">
                    <a:moveTo>
                      <a:pt x="16383" y="14668"/>
                    </a:moveTo>
                    <a:lnTo>
                      <a:pt x="16383" y="4381"/>
                    </a:lnTo>
                    <a:lnTo>
                      <a:pt x="2858" y="0"/>
                    </a:lnTo>
                    <a:lnTo>
                      <a:pt x="0" y="8096"/>
                    </a:lnTo>
                    <a:lnTo>
                      <a:pt x="667" y="11716"/>
                    </a:lnTo>
                    <a:lnTo>
                      <a:pt x="16383" y="14668"/>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715;p38"/>
              <p:cNvSpPr/>
              <p:nvPr/>
            </p:nvSpPr>
            <p:spPr>
              <a:xfrm>
                <a:off x="5362479" y="3457860"/>
                <a:ext cx="15620" cy="11620"/>
              </a:xfrm>
              <a:custGeom>
                <a:avLst/>
                <a:gdLst/>
                <a:ahLst/>
                <a:cxnLst/>
                <a:rect l="l" t="t" r="r" b="b"/>
                <a:pathLst>
                  <a:path w="15620" h="11620" extrusionOk="0">
                    <a:moveTo>
                      <a:pt x="0" y="10287"/>
                    </a:moveTo>
                    <a:lnTo>
                      <a:pt x="0" y="0"/>
                    </a:lnTo>
                    <a:lnTo>
                      <a:pt x="15621" y="1715"/>
                    </a:lnTo>
                    <a:lnTo>
                      <a:pt x="10573" y="11621"/>
                    </a:lnTo>
                    <a:lnTo>
                      <a:pt x="0"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716;p38"/>
              <p:cNvSpPr/>
              <p:nvPr/>
            </p:nvSpPr>
            <p:spPr>
              <a:xfrm>
                <a:off x="5363051" y="3492341"/>
                <a:ext cx="17906" cy="18097"/>
              </a:xfrm>
              <a:custGeom>
                <a:avLst/>
                <a:gdLst/>
                <a:ahLst/>
                <a:cxnLst/>
                <a:rect l="l" t="t" r="r" b="b"/>
                <a:pathLst>
                  <a:path w="17906" h="18097" extrusionOk="0">
                    <a:moveTo>
                      <a:pt x="0" y="10668"/>
                    </a:moveTo>
                    <a:lnTo>
                      <a:pt x="0" y="0"/>
                    </a:lnTo>
                    <a:lnTo>
                      <a:pt x="17907" y="0"/>
                    </a:lnTo>
                    <a:lnTo>
                      <a:pt x="13525" y="9525"/>
                    </a:lnTo>
                    <a:lnTo>
                      <a:pt x="5810" y="1809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3717;p38"/>
              <p:cNvSpPr/>
              <p:nvPr/>
            </p:nvSpPr>
            <p:spPr>
              <a:xfrm>
                <a:off x="5362575" y="3447573"/>
                <a:ext cx="176612" cy="110680"/>
              </a:xfrm>
              <a:custGeom>
                <a:avLst/>
                <a:gdLst/>
                <a:ahLst/>
                <a:cxnLst/>
                <a:rect l="l" t="t" r="r" b="b"/>
                <a:pathLst>
                  <a:path w="176612" h="110680" extrusionOk="0">
                    <a:moveTo>
                      <a:pt x="89535" y="17717"/>
                    </a:moveTo>
                    <a:cubicBezTo>
                      <a:pt x="87201" y="17678"/>
                      <a:pt x="84877" y="17869"/>
                      <a:pt x="82582" y="18288"/>
                    </a:cubicBezTo>
                    <a:cubicBezTo>
                      <a:pt x="79438" y="18288"/>
                      <a:pt x="75914" y="19336"/>
                      <a:pt x="72104" y="20193"/>
                    </a:cubicBezTo>
                    <a:cubicBezTo>
                      <a:pt x="68294" y="21050"/>
                      <a:pt x="64199" y="22003"/>
                      <a:pt x="60008" y="23241"/>
                    </a:cubicBezTo>
                    <a:cubicBezTo>
                      <a:pt x="55921" y="24451"/>
                      <a:pt x="51940" y="25975"/>
                      <a:pt x="48101" y="27813"/>
                    </a:cubicBezTo>
                    <a:lnTo>
                      <a:pt x="78581" y="45339"/>
                    </a:lnTo>
                    <a:lnTo>
                      <a:pt x="84011" y="43434"/>
                    </a:lnTo>
                    <a:cubicBezTo>
                      <a:pt x="91821" y="40862"/>
                      <a:pt x="99060" y="38672"/>
                      <a:pt x="105918" y="36862"/>
                    </a:cubicBezTo>
                    <a:cubicBezTo>
                      <a:pt x="112366" y="35138"/>
                      <a:pt x="118967" y="34052"/>
                      <a:pt x="125635" y="33623"/>
                    </a:cubicBezTo>
                    <a:cubicBezTo>
                      <a:pt x="131731" y="33214"/>
                      <a:pt x="137846" y="33633"/>
                      <a:pt x="143828" y="34862"/>
                    </a:cubicBezTo>
                    <a:cubicBezTo>
                      <a:pt x="149933" y="36157"/>
                      <a:pt x="155791" y="38443"/>
                      <a:pt x="161163" y="41624"/>
                    </a:cubicBezTo>
                    <a:cubicBezTo>
                      <a:pt x="166421" y="44291"/>
                      <a:pt x="170917" y="48254"/>
                      <a:pt x="174212" y="53150"/>
                    </a:cubicBezTo>
                    <a:cubicBezTo>
                      <a:pt x="176432" y="56693"/>
                      <a:pt x="177146" y="60979"/>
                      <a:pt x="176213" y="65056"/>
                    </a:cubicBezTo>
                    <a:cubicBezTo>
                      <a:pt x="174850" y="69494"/>
                      <a:pt x="172393" y="73524"/>
                      <a:pt x="169069" y="76772"/>
                    </a:cubicBezTo>
                    <a:cubicBezTo>
                      <a:pt x="164897" y="80972"/>
                      <a:pt x="160230" y="84649"/>
                      <a:pt x="155162" y="87725"/>
                    </a:cubicBezTo>
                    <a:lnTo>
                      <a:pt x="174212" y="98965"/>
                    </a:lnTo>
                    <a:lnTo>
                      <a:pt x="163639" y="105061"/>
                    </a:lnTo>
                    <a:lnTo>
                      <a:pt x="144113" y="93726"/>
                    </a:lnTo>
                    <a:cubicBezTo>
                      <a:pt x="134969" y="98308"/>
                      <a:pt x="125397" y="101975"/>
                      <a:pt x="115538" y="104680"/>
                    </a:cubicBezTo>
                    <a:cubicBezTo>
                      <a:pt x="105070" y="107613"/>
                      <a:pt x="94355" y="109623"/>
                      <a:pt x="83534" y="110681"/>
                    </a:cubicBezTo>
                    <a:lnTo>
                      <a:pt x="73342" y="92392"/>
                    </a:lnTo>
                    <a:cubicBezTo>
                      <a:pt x="76181" y="92336"/>
                      <a:pt x="79010" y="92107"/>
                      <a:pt x="81820" y="91726"/>
                    </a:cubicBezTo>
                    <a:cubicBezTo>
                      <a:pt x="86116" y="91250"/>
                      <a:pt x="90373" y="90516"/>
                      <a:pt x="94583" y="89535"/>
                    </a:cubicBezTo>
                    <a:cubicBezTo>
                      <a:pt x="99346" y="88583"/>
                      <a:pt x="104108" y="87249"/>
                      <a:pt x="109442" y="85725"/>
                    </a:cubicBezTo>
                    <a:cubicBezTo>
                      <a:pt x="114557" y="84258"/>
                      <a:pt x="119558" y="82410"/>
                      <a:pt x="124396" y="80200"/>
                    </a:cubicBezTo>
                    <a:lnTo>
                      <a:pt x="94107" y="62770"/>
                    </a:lnTo>
                    <a:lnTo>
                      <a:pt x="90107" y="64103"/>
                    </a:lnTo>
                    <a:lnTo>
                      <a:pt x="86011" y="65342"/>
                    </a:lnTo>
                    <a:cubicBezTo>
                      <a:pt x="79134" y="67665"/>
                      <a:pt x="72133" y="69637"/>
                      <a:pt x="65056" y="71247"/>
                    </a:cubicBezTo>
                    <a:cubicBezTo>
                      <a:pt x="59179" y="72647"/>
                      <a:pt x="53188" y="73447"/>
                      <a:pt x="47149" y="73628"/>
                    </a:cubicBezTo>
                    <a:cubicBezTo>
                      <a:pt x="41872" y="73838"/>
                      <a:pt x="36586" y="73362"/>
                      <a:pt x="31433" y="72200"/>
                    </a:cubicBezTo>
                    <a:cubicBezTo>
                      <a:pt x="26308" y="70971"/>
                      <a:pt x="21393" y="68980"/>
                      <a:pt x="16859" y="66294"/>
                    </a:cubicBezTo>
                    <a:cubicBezTo>
                      <a:pt x="11859" y="63694"/>
                      <a:pt x="7525" y="59979"/>
                      <a:pt x="4191" y="55435"/>
                    </a:cubicBezTo>
                    <a:cubicBezTo>
                      <a:pt x="1695" y="52054"/>
                      <a:pt x="448" y="47911"/>
                      <a:pt x="667" y="43720"/>
                    </a:cubicBezTo>
                    <a:cubicBezTo>
                      <a:pt x="1181" y="39348"/>
                      <a:pt x="2934" y="35223"/>
                      <a:pt x="5715" y="31813"/>
                    </a:cubicBezTo>
                    <a:cubicBezTo>
                      <a:pt x="9220" y="27489"/>
                      <a:pt x="13364" y="23736"/>
                      <a:pt x="18002" y="20669"/>
                    </a:cubicBezTo>
                    <a:lnTo>
                      <a:pt x="0" y="10001"/>
                    </a:lnTo>
                    <a:lnTo>
                      <a:pt x="10573" y="3905"/>
                    </a:lnTo>
                    <a:lnTo>
                      <a:pt x="28384" y="14192"/>
                    </a:lnTo>
                    <a:cubicBezTo>
                      <a:pt x="36719" y="10087"/>
                      <a:pt x="45463" y="6896"/>
                      <a:pt x="54483" y="4667"/>
                    </a:cubicBezTo>
                    <a:cubicBezTo>
                      <a:pt x="63055" y="2486"/>
                      <a:pt x="71780" y="924"/>
                      <a:pt x="80582" y="0"/>
                    </a:cubicBezTo>
                    <a:close/>
                    <a:moveTo>
                      <a:pt x="38100" y="49625"/>
                    </a:moveTo>
                    <a:cubicBezTo>
                      <a:pt x="42110" y="51921"/>
                      <a:pt x="46739" y="52911"/>
                      <a:pt x="51340" y="52483"/>
                    </a:cubicBezTo>
                    <a:cubicBezTo>
                      <a:pt x="57502" y="51768"/>
                      <a:pt x="63570" y="50397"/>
                      <a:pt x="69437" y="48387"/>
                    </a:cubicBezTo>
                    <a:lnTo>
                      <a:pt x="40862" y="31909"/>
                    </a:lnTo>
                    <a:cubicBezTo>
                      <a:pt x="30194" y="38767"/>
                      <a:pt x="29270" y="44672"/>
                      <a:pt x="38100" y="49625"/>
                    </a:cubicBezTo>
                    <a:close/>
                    <a:moveTo>
                      <a:pt x="138113" y="58007"/>
                    </a:moveTo>
                    <a:cubicBezTo>
                      <a:pt x="133760" y="55607"/>
                      <a:pt x="128740" y="54702"/>
                      <a:pt x="123825" y="55435"/>
                    </a:cubicBezTo>
                    <a:cubicBezTo>
                      <a:pt x="117072" y="56312"/>
                      <a:pt x="110414" y="57779"/>
                      <a:pt x="103918" y="59817"/>
                    </a:cubicBezTo>
                    <a:lnTo>
                      <a:pt x="132493" y="76200"/>
                    </a:lnTo>
                    <a:cubicBezTo>
                      <a:pt x="144018" y="68771"/>
                      <a:pt x="145923" y="62675"/>
                      <a:pt x="137732" y="5762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2" name="Google Shape;3718;p38"/>
            <p:cNvSpPr/>
            <p:nvPr/>
          </p:nvSpPr>
          <p:spPr>
            <a:xfrm>
              <a:off x="5771792" y="3977849"/>
              <a:ext cx="617525" cy="382903"/>
            </a:xfrm>
            <a:custGeom>
              <a:avLst/>
              <a:gdLst/>
              <a:ahLst/>
              <a:cxnLst/>
              <a:rect l="l" t="t" r="r" b="b"/>
              <a:pathLst>
                <a:path w="617525" h="382903" extrusionOk="0">
                  <a:moveTo>
                    <a:pt x="570840" y="378738"/>
                  </a:moveTo>
                  <a:lnTo>
                    <a:pt x="15532" y="58221"/>
                  </a:lnTo>
                  <a:cubicBezTo>
                    <a:pt x="616" y="49544"/>
                    <a:pt x="-4432" y="30418"/>
                    <a:pt x="4245" y="15502"/>
                  </a:cubicBezTo>
                  <a:cubicBezTo>
                    <a:pt x="6960" y="10825"/>
                    <a:pt x="10856" y="6939"/>
                    <a:pt x="15532" y="4215"/>
                  </a:cubicBezTo>
                  <a:lnTo>
                    <a:pt x="15532" y="4215"/>
                  </a:lnTo>
                  <a:cubicBezTo>
                    <a:pt x="25191" y="-1405"/>
                    <a:pt x="37116" y="-1405"/>
                    <a:pt x="46774" y="4215"/>
                  </a:cubicBezTo>
                  <a:lnTo>
                    <a:pt x="601987" y="324731"/>
                  </a:lnTo>
                  <a:cubicBezTo>
                    <a:pt x="616903" y="333408"/>
                    <a:pt x="621960" y="352525"/>
                    <a:pt x="613283" y="367441"/>
                  </a:cubicBezTo>
                  <a:cubicBezTo>
                    <a:pt x="609873" y="373318"/>
                    <a:pt x="604634" y="377918"/>
                    <a:pt x="598367" y="380547"/>
                  </a:cubicBezTo>
                  <a:lnTo>
                    <a:pt x="598367" y="380547"/>
                  </a:lnTo>
                  <a:cubicBezTo>
                    <a:pt x="589404" y="384234"/>
                    <a:pt x="579241" y="383567"/>
                    <a:pt x="570840" y="3787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3719;p38"/>
            <p:cNvSpPr/>
            <p:nvPr/>
          </p:nvSpPr>
          <p:spPr>
            <a:xfrm>
              <a:off x="5742557" y="3281451"/>
              <a:ext cx="721042" cy="930362"/>
            </a:xfrm>
            <a:custGeom>
              <a:avLst/>
              <a:gdLst/>
              <a:ahLst/>
              <a:cxnLst/>
              <a:rect l="l" t="t" r="r" b="b"/>
              <a:pathLst>
                <a:path w="721042" h="930362" extrusionOk="0">
                  <a:moveTo>
                    <a:pt x="360331" y="881302"/>
                  </a:moveTo>
                  <a:cubicBezTo>
                    <a:pt x="161639" y="766526"/>
                    <a:pt x="0" y="486586"/>
                    <a:pt x="0" y="257129"/>
                  </a:cubicBezTo>
                  <a:cubicBezTo>
                    <a:pt x="0" y="27671"/>
                    <a:pt x="161925" y="-65674"/>
                    <a:pt x="360331" y="49103"/>
                  </a:cubicBezTo>
                  <a:cubicBezTo>
                    <a:pt x="558737" y="163879"/>
                    <a:pt x="721043" y="443819"/>
                    <a:pt x="721043" y="673276"/>
                  </a:cubicBezTo>
                  <a:cubicBezTo>
                    <a:pt x="721043" y="902733"/>
                    <a:pt x="559118" y="995983"/>
                    <a:pt x="360331" y="881302"/>
                  </a:cubicBezTo>
                  <a:close/>
                  <a:moveTo>
                    <a:pt x="360331" y="123588"/>
                  </a:moveTo>
                  <a:cubicBezTo>
                    <a:pt x="197263" y="29386"/>
                    <a:pt x="64484" y="105967"/>
                    <a:pt x="64484" y="294371"/>
                  </a:cubicBezTo>
                  <a:cubicBezTo>
                    <a:pt x="64484" y="482776"/>
                    <a:pt x="197168" y="712424"/>
                    <a:pt x="360331" y="806817"/>
                  </a:cubicBezTo>
                  <a:cubicBezTo>
                    <a:pt x="523494" y="901209"/>
                    <a:pt x="656273" y="824342"/>
                    <a:pt x="656273" y="636224"/>
                  </a:cubicBezTo>
                  <a:cubicBezTo>
                    <a:pt x="656273" y="448105"/>
                    <a:pt x="523494" y="217695"/>
                    <a:pt x="360331" y="12358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3720;p38"/>
            <p:cNvSpPr/>
            <p:nvPr/>
          </p:nvSpPr>
          <p:spPr>
            <a:xfrm>
              <a:off x="5798755" y="3297121"/>
              <a:ext cx="66103" cy="45243"/>
            </a:xfrm>
            <a:custGeom>
              <a:avLst/>
              <a:gdLst/>
              <a:ahLst/>
              <a:cxnLst/>
              <a:rect l="l" t="t" r="r" b="b"/>
              <a:pathLst>
                <a:path w="66103" h="45243" extrusionOk="0">
                  <a:moveTo>
                    <a:pt x="0" y="36004"/>
                  </a:moveTo>
                  <a:lnTo>
                    <a:pt x="66104" y="0"/>
                  </a:lnTo>
                  <a:lnTo>
                    <a:pt x="56197" y="45244"/>
                  </a:lnTo>
                  <a:lnTo>
                    <a:pt x="0" y="36004"/>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3721;p38"/>
            <p:cNvSpPr/>
            <p:nvPr/>
          </p:nvSpPr>
          <p:spPr>
            <a:xfrm>
              <a:off x="6296341" y="4172183"/>
              <a:ext cx="72199" cy="48958"/>
            </a:xfrm>
            <a:custGeom>
              <a:avLst/>
              <a:gdLst/>
              <a:ahLst/>
              <a:cxnLst/>
              <a:rect l="l" t="t" r="r" b="b"/>
              <a:pathLst>
                <a:path w="72199" h="48958" extrusionOk="0">
                  <a:moveTo>
                    <a:pt x="0" y="48958"/>
                  </a:moveTo>
                  <a:cubicBezTo>
                    <a:pt x="1619" y="48196"/>
                    <a:pt x="72199" y="8763"/>
                    <a:pt x="72199" y="8763"/>
                  </a:cubicBezTo>
                  <a:lnTo>
                    <a:pt x="17621" y="0"/>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3722;p38"/>
            <p:cNvSpPr/>
            <p:nvPr/>
          </p:nvSpPr>
          <p:spPr>
            <a:xfrm rot="-1801764">
              <a:off x="5788987" y="3308087"/>
              <a:ext cx="535400" cy="927291"/>
            </a:xfrm>
            <a:custGeom>
              <a:avLst/>
              <a:gdLst/>
              <a:ahLst/>
              <a:cxnLst/>
              <a:rect l="l" t="t" r="r" b="b"/>
              <a:pathLst>
                <a:path w="535876" h="928115" extrusionOk="0">
                  <a:moveTo>
                    <a:pt x="535876" y="464058"/>
                  </a:moveTo>
                  <a:cubicBezTo>
                    <a:pt x="535876" y="720350"/>
                    <a:pt x="415916" y="928116"/>
                    <a:pt x="267938" y="928116"/>
                  </a:cubicBezTo>
                  <a:cubicBezTo>
                    <a:pt x="119960" y="928116"/>
                    <a:pt x="0" y="720350"/>
                    <a:pt x="0" y="464058"/>
                  </a:cubicBezTo>
                  <a:cubicBezTo>
                    <a:pt x="0" y="207766"/>
                    <a:pt x="119960" y="0"/>
                    <a:pt x="267938" y="0"/>
                  </a:cubicBezTo>
                  <a:cubicBezTo>
                    <a:pt x="415916" y="0"/>
                    <a:pt x="535876" y="207766"/>
                    <a:pt x="535876" y="46405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3723;p38"/>
            <p:cNvSpPr/>
            <p:nvPr/>
          </p:nvSpPr>
          <p:spPr>
            <a:xfrm>
              <a:off x="5696551" y="3306978"/>
              <a:ext cx="720756" cy="930362"/>
            </a:xfrm>
            <a:custGeom>
              <a:avLst/>
              <a:gdLst/>
              <a:ahLst/>
              <a:cxnLst/>
              <a:rect l="l" t="t" r="r" b="b"/>
              <a:pathLst>
                <a:path w="720756" h="930362" extrusionOk="0">
                  <a:moveTo>
                    <a:pt x="360426" y="881302"/>
                  </a:moveTo>
                  <a:cubicBezTo>
                    <a:pt x="161735" y="766526"/>
                    <a:pt x="0" y="486586"/>
                    <a:pt x="0" y="257129"/>
                  </a:cubicBezTo>
                  <a:cubicBezTo>
                    <a:pt x="0" y="27671"/>
                    <a:pt x="161925" y="-65674"/>
                    <a:pt x="360426" y="49103"/>
                  </a:cubicBezTo>
                  <a:cubicBezTo>
                    <a:pt x="558927" y="163879"/>
                    <a:pt x="720757" y="443819"/>
                    <a:pt x="720757" y="673276"/>
                  </a:cubicBezTo>
                  <a:cubicBezTo>
                    <a:pt x="720757" y="902733"/>
                    <a:pt x="559118" y="995983"/>
                    <a:pt x="360426" y="881302"/>
                  </a:cubicBezTo>
                  <a:close/>
                  <a:moveTo>
                    <a:pt x="360426" y="123588"/>
                  </a:moveTo>
                  <a:cubicBezTo>
                    <a:pt x="197263" y="29386"/>
                    <a:pt x="64579" y="105967"/>
                    <a:pt x="64579" y="294371"/>
                  </a:cubicBezTo>
                  <a:cubicBezTo>
                    <a:pt x="64579" y="482776"/>
                    <a:pt x="197263" y="712614"/>
                    <a:pt x="360426" y="806816"/>
                  </a:cubicBezTo>
                  <a:cubicBezTo>
                    <a:pt x="523589" y="901019"/>
                    <a:pt x="656272" y="824342"/>
                    <a:pt x="656272" y="636033"/>
                  </a:cubicBezTo>
                  <a:cubicBezTo>
                    <a:pt x="656272" y="447724"/>
                    <a:pt x="523589" y="217695"/>
                    <a:pt x="360426" y="1235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3724;p38"/>
            <p:cNvSpPr/>
            <p:nvPr/>
          </p:nvSpPr>
          <p:spPr>
            <a:xfrm>
              <a:off x="5833711" y="3483953"/>
              <a:ext cx="446532" cy="576393"/>
            </a:xfrm>
            <a:custGeom>
              <a:avLst/>
              <a:gdLst/>
              <a:ahLst/>
              <a:cxnLst/>
              <a:rect l="l" t="t" r="r" b="b"/>
              <a:pathLst>
                <a:path w="446532" h="576393" extrusionOk="0">
                  <a:moveTo>
                    <a:pt x="223266" y="546022"/>
                  </a:moveTo>
                  <a:cubicBezTo>
                    <a:pt x="100108" y="474870"/>
                    <a:pt x="0" y="301420"/>
                    <a:pt x="0" y="159307"/>
                  </a:cubicBezTo>
                  <a:cubicBezTo>
                    <a:pt x="0" y="17194"/>
                    <a:pt x="100108" y="-40718"/>
                    <a:pt x="223266" y="30433"/>
                  </a:cubicBezTo>
                  <a:cubicBezTo>
                    <a:pt x="346424" y="101585"/>
                    <a:pt x="446532" y="274940"/>
                    <a:pt x="446532" y="417053"/>
                  </a:cubicBezTo>
                  <a:cubicBezTo>
                    <a:pt x="446532" y="559166"/>
                    <a:pt x="346329" y="617078"/>
                    <a:pt x="223266" y="546022"/>
                  </a:cubicBezTo>
                  <a:close/>
                  <a:moveTo>
                    <a:pt x="223266" y="104919"/>
                  </a:moveTo>
                  <a:cubicBezTo>
                    <a:pt x="135731" y="54341"/>
                    <a:pt x="64484" y="95394"/>
                    <a:pt x="64484" y="196549"/>
                  </a:cubicBezTo>
                  <a:cubicBezTo>
                    <a:pt x="64484" y="297705"/>
                    <a:pt x="135731" y="420958"/>
                    <a:pt x="223266" y="471536"/>
                  </a:cubicBezTo>
                  <a:cubicBezTo>
                    <a:pt x="310801" y="522114"/>
                    <a:pt x="382238" y="481347"/>
                    <a:pt x="382238" y="379810"/>
                  </a:cubicBezTo>
                  <a:cubicBezTo>
                    <a:pt x="382238" y="278274"/>
                    <a:pt x="310801" y="155401"/>
                    <a:pt x="223266" y="1049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3725;p38"/>
            <p:cNvSpPr/>
            <p:nvPr/>
          </p:nvSpPr>
          <p:spPr>
            <a:xfrm>
              <a:off x="5968681" y="3658196"/>
              <a:ext cx="176593" cy="227948"/>
            </a:xfrm>
            <a:custGeom>
              <a:avLst/>
              <a:gdLst/>
              <a:ahLst/>
              <a:cxnLst/>
              <a:rect l="l" t="t" r="r" b="b"/>
              <a:pathLst>
                <a:path w="176593" h="227948" extrusionOk="0">
                  <a:moveTo>
                    <a:pt x="88297" y="215949"/>
                  </a:moveTo>
                  <a:cubicBezTo>
                    <a:pt x="39624" y="187374"/>
                    <a:pt x="0" y="119175"/>
                    <a:pt x="0" y="62978"/>
                  </a:cubicBezTo>
                  <a:cubicBezTo>
                    <a:pt x="0" y="6780"/>
                    <a:pt x="39624" y="-16080"/>
                    <a:pt x="88297" y="12019"/>
                  </a:cubicBezTo>
                  <a:cubicBezTo>
                    <a:pt x="136970" y="40118"/>
                    <a:pt x="176593" y="108698"/>
                    <a:pt x="176593" y="164895"/>
                  </a:cubicBezTo>
                  <a:cubicBezTo>
                    <a:pt x="176593" y="221093"/>
                    <a:pt x="136970" y="244048"/>
                    <a:pt x="88297" y="215949"/>
                  </a:cubicBezTo>
                  <a:close/>
                  <a:moveTo>
                    <a:pt x="88297" y="86504"/>
                  </a:moveTo>
                  <a:cubicBezTo>
                    <a:pt x="75152" y="78884"/>
                    <a:pt x="64484" y="85076"/>
                    <a:pt x="64484" y="100220"/>
                  </a:cubicBezTo>
                  <a:cubicBezTo>
                    <a:pt x="65418" y="116975"/>
                    <a:pt x="74257" y="132281"/>
                    <a:pt x="88297" y="141463"/>
                  </a:cubicBezTo>
                  <a:cubicBezTo>
                    <a:pt x="101441" y="148988"/>
                    <a:pt x="112109" y="142892"/>
                    <a:pt x="112109" y="127652"/>
                  </a:cubicBezTo>
                  <a:cubicBezTo>
                    <a:pt x="111195" y="110917"/>
                    <a:pt x="102346" y="95629"/>
                    <a:pt x="88297" y="865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3726;p38"/>
            <p:cNvSpPr/>
            <p:nvPr/>
          </p:nvSpPr>
          <p:spPr>
            <a:xfrm>
              <a:off x="5409944" y="4076361"/>
              <a:ext cx="107251" cy="45529"/>
            </a:xfrm>
            <a:custGeom>
              <a:avLst/>
              <a:gdLst/>
              <a:ahLst/>
              <a:cxnLst/>
              <a:rect l="l" t="t" r="r" b="b"/>
              <a:pathLst>
                <a:path w="107251" h="45529" extrusionOk="0">
                  <a:moveTo>
                    <a:pt x="33052" y="45148"/>
                  </a:moveTo>
                  <a:lnTo>
                    <a:pt x="0" y="45529"/>
                  </a:lnTo>
                  <a:lnTo>
                    <a:pt x="107252" y="0"/>
                  </a:lnTo>
                  <a:lnTo>
                    <a:pt x="45053" y="38671"/>
                  </a:lnTo>
                  <a:lnTo>
                    <a:pt x="33052" y="45148"/>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3727;p38"/>
            <p:cNvSpPr/>
            <p:nvPr/>
          </p:nvSpPr>
          <p:spPr>
            <a:xfrm rot="-1801764">
              <a:off x="5444439" y="4114607"/>
              <a:ext cx="13703" cy="23791"/>
            </a:xfrm>
            <a:custGeom>
              <a:avLst/>
              <a:gdLst/>
              <a:ahLst/>
              <a:cxnLst/>
              <a:rect l="l" t="t" r="r" b="b"/>
              <a:pathLst>
                <a:path w="13715" h="23812" extrusionOk="0">
                  <a:moveTo>
                    <a:pt x="13716" y="11906"/>
                  </a:moveTo>
                  <a:cubicBezTo>
                    <a:pt x="13716" y="18482"/>
                    <a:pt x="10646" y="23813"/>
                    <a:pt x="6858" y="23813"/>
                  </a:cubicBezTo>
                  <a:cubicBezTo>
                    <a:pt x="3071" y="23813"/>
                    <a:pt x="0" y="18482"/>
                    <a:pt x="0" y="11906"/>
                  </a:cubicBezTo>
                  <a:cubicBezTo>
                    <a:pt x="0" y="5331"/>
                    <a:pt x="3071" y="0"/>
                    <a:pt x="6858" y="0"/>
                  </a:cubicBezTo>
                  <a:cubicBezTo>
                    <a:pt x="10646" y="0"/>
                    <a:pt x="13716" y="5331"/>
                    <a:pt x="13716" y="11906"/>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3728;p38"/>
            <p:cNvSpPr/>
            <p:nvPr/>
          </p:nvSpPr>
          <p:spPr>
            <a:xfrm rot="-1801764">
              <a:off x="6051614" y="3763417"/>
              <a:ext cx="13703" cy="23791"/>
            </a:xfrm>
            <a:custGeom>
              <a:avLst/>
              <a:gdLst/>
              <a:ahLst/>
              <a:cxnLst/>
              <a:rect l="l" t="t" r="r" b="b"/>
              <a:pathLst>
                <a:path w="13715" h="23812" extrusionOk="0">
                  <a:moveTo>
                    <a:pt x="13716" y="11906"/>
                  </a:moveTo>
                  <a:cubicBezTo>
                    <a:pt x="13716" y="18482"/>
                    <a:pt x="10646" y="23813"/>
                    <a:pt x="6858" y="23813"/>
                  </a:cubicBezTo>
                  <a:cubicBezTo>
                    <a:pt x="3070" y="23813"/>
                    <a:pt x="0" y="18482"/>
                    <a:pt x="0" y="11906"/>
                  </a:cubicBezTo>
                  <a:cubicBezTo>
                    <a:pt x="0" y="5331"/>
                    <a:pt x="3070" y="0"/>
                    <a:pt x="6858" y="0"/>
                  </a:cubicBezTo>
                  <a:cubicBezTo>
                    <a:pt x="10646" y="0"/>
                    <a:pt x="13716" y="5331"/>
                    <a:pt x="13716" y="11906"/>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3729;p38"/>
            <p:cNvSpPr/>
            <p:nvPr/>
          </p:nvSpPr>
          <p:spPr>
            <a:xfrm>
              <a:off x="5457664" y="4081409"/>
              <a:ext cx="86296" cy="87915"/>
            </a:xfrm>
            <a:custGeom>
              <a:avLst/>
              <a:gdLst/>
              <a:ahLst/>
              <a:cxnLst/>
              <a:rect l="l" t="t" r="r" b="b"/>
              <a:pathLst>
                <a:path w="86296" h="87915" extrusionOk="0">
                  <a:moveTo>
                    <a:pt x="7906" y="87916"/>
                  </a:moveTo>
                  <a:lnTo>
                    <a:pt x="0" y="55054"/>
                  </a:lnTo>
                  <a:lnTo>
                    <a:pt x="86296" y="0"/>
                  </a:lnTo>
                  <a:lnTo>
                    <a:pt x="82582" y="7811"/>
                  </a:lnTo>
                  <a:lnTo>
                    <a:pt x="7906" y="87916"/>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3730;p38"/>
            <p:cNvSpPr/>
            <p:nvPr/>
          </p:nvSpPr>
          <p:spPr>
            <a:xfrm>
              <a:off x="5445377" y="3764798"/>
              <a:ext cx="619125" cy="371951"/>
            </a:xfrm>
            <a:custGeom>
              <a:avLst/>
              <a:gdLst/>
              <a:ahLst/>
              <a:cxnLst/>
              <a:rect l="l" t="t" r="r" b="b"/>
              <a:pathLst>
                <a:path w="619125" h="371951" extrusionOk="0">
                  <a:moveTo>
                    <a:pt x="12287" y="371951"/>
                  </a:moveTo>
                  <a:cubicBezTo>
                    <a:pt x="13049" y="371284"/>
                    <a:pt x="619125" y="20955"/>
                    <a:pt x="619125" y="20955"/>
                  </a:cubicBezTo>
                  <a:lnTo>
                    <a:pt x="607981" y="0"/>
                  </a:lnTo>
                  <a:lnTo>
                    <a:pt x="0" y="351282"/>
                  </a:ln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3731;p38"/>
            <p:cNvSpPr/>
            <p:nvPr/>
          </p:nvSpPr>
          <p:spPr>
            <a:xfrm>
              <a:off x="4826180" y="148719"/>
              <a:ext cx="204333" cy="298673"/>
            </a:xfrm>
            <a:custGeom>
              <a:avLst/>
              <a:gdLst/>
              <a:ahLst/>
              <a:cxnLst/>
              <a:rect l="l" t="t" r="r" b="b"/>
              <a:pathLst>
                <a:path w="204333" h="298673" extrusionOk="0">
                  <a:moveTo>
                    <a:pt x="72081" y="9724"/>
                  </a:moveTo>
                  <a:cubicBezTo>
                    <a:pt x="80177" y="-2944"/>
                    <a:pt x="141994" y="-11898"/>
                    <a:pt x="162663" y="40680"/>
                  </a:cubicBezTo>
                  <a:cubicBezTo>
                    <a:pt x="170474" y="60683"/>
                    <a:pt x="169235" y="111642"/>
                    <a:pt x="175713" y="143646"/>
                  </a:cubicBezTo>
                  <a:cubicBezTo>
                    <a:pt x="182190" y="175650"/>
                    <a:pt x="197430" y="193842"/>
                    <a:pt x="202954" y="219846"/>
                  </a:cubicBezTo>
                  <a:cubicBezTo>
                    <a:pt x="208479" y="245849"/>
                    <a:pt x="199525" y="289378"/>
                    <a:pt x="136851" y="297093"/>
                  </a:cubicBezTo>
                  <a:cubicBezTo>
                    <a:pt x="74176" y="304809"/>
                    <a:pt x="26075" y="282806"/>
                    <a:pt x="11216" y="262803"/>
                  </a:cubicBezTo>
                  <a:cubicBezTo>
                    <a:pt x="-3643" y="242801"/>
                    <a:pt x="-3834" y="200415"/>
                    <a:pt x="11216" y="177650"/>
                  </a:cubicBezTo>
                  <a:cubicBezTo>
                    <a:pt x="26265" y="154885"/>
                    <a:pt x="38267" y="136311"/>
                    <a:pt x="37886" y="1065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3732;p38"/>
            <p:cNvSpPr/>
            <p:nvPr/>
          </p:nvSpPr>
          <p:spPr>
            <a:xfrm>
              <a:off x="4841878" y="145922"/>
              <a:ext cx="97721" cy="120542"/>
            </a:xfrm>
            <a:custGeom>
              <a:avLst/>
              <a:gdLst/>
              <a:ahLst/>
              <a:cxnLst/>
              <a:rect l="l" t="t" r="r" b="b"/>
              <a:pathLst>
                <a:path w="97721" h="120542" extrusionOk="0">
                  <a:moveTo>
                    <a:pt x="97722" y="3472"/>
                  </a:moveTo>
                  <a:cubicBezTo>
                    <a:pt x="97722" y="3472"/>
                    <a:pt x="50573" y="-9672"/>
                    <a:pt x="22189" y="15188"/>
                  </a:cubicBezTo>
                  <a:cubicBezTo>
                    <a:pt x="3234" y="32836"/>
                    <a:pt x="-4367" y="59548"/>
                    <a:pt x="2472" y="84530"/>
                  </a:cubicBezTo>
                  <a:cubicBezTo>
                    <a:pt x="6187" y="99294"/>
                    <a:pt x="13807" y="119392"/>
                    <a:pt x="25522" y="120535"/>
                  </a:cubicBezTo>
                  <a:cubicBezTo>
                    <a:pt x="37238" y="121678"/>
                    <a:pt x="97722" y="3472"/>
                    <a:pt x="97722" y="347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3733;p38"/>
            <p:cNvSpPr/>
            <p:nvPr/>
          </p:nvSpPr>
          <p:spPr>
            <a:xfrm>
              <a:off x="4860888" y="276839"/>
              <a:ext cx="120648" cy="135031"/>
            </a:xfrm>
            <a:custGeom>
              <a:avLst/>
              <a:gdLst/>
              <a:ahLst/>
              <a:cxnLst/>
              <a:rect l="l" t="t" r="r" b="b"/>
              <a:pathLst>
                <a:path w="120648" h="135031" extrusionOk="0">
                  <a:moveTo>
                    <a:pt x="96238" y="0"/>
                  </a:moveTo>
                  <a:cubicBezTo>
                    <a:pt x="96238" y="0"/>
                    <a:pt x="93095" y="52102"/>
                    <a:pt x="94047" y="56007"/>
                  </a:cubicBezTo>
                  <a:cubicBezTo>
                    <a:pt x="95000" y="59912"/>
                    <a:pt x="114526" y="63532"/>
                    <a:pt x="120050" y="68104"/>
                  </a:cubicBezTo>
                  <a:cubicBezTo>
                    <a:pt x="125575" y="72676"/>
                    <a:pt x="91475" y="125254"/>
                    <a:pt x="74521" y="133255"/>
                  </a:cubicBezTo>
                  <a:cubicBezTo>
                    <a:pt x="57566" y="141256"/>
                    <a:pt x="4036" y="121158"/>
                    <a:pt x="416" y="94679"/>
                  </a:cubicBezTo>
                  <a:cubicBezTo>
                    <a:pt x="-3013" y="70294"/>
                    <a:pt x="15656" y="51340"/>
                    <a:pt x="22800" y="44672"/>
                  </a:cubicBezTo>
                  <a:cubicBezTo>
                    <a:pt x="27686" y="44416"/>
                    <a:pt x="32582" y="44416"/>
                    <a:pt x="37469" y="44672"/>
                  </a:cubicBezTo>
                  <a:lnTo>
                    <a:pt x="38992" y="19431"/>
                  </a:lnTo>
                  <a:cubicBezTo>
                    <a:pt x="62329" y="11811"/>
                    <a:pt x="96238" y="0"/>
                    <a:pt x="96238"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3734;p38"/>
            <p:cNvSpPr/>
            <p:nvPr/>
          </p:nvSpPr>
          <p:spPr>
            <a:xfrm>
              <a:off x="4654628" y="329607"/>
              <a:ext cx="228170" cy="325384"/>
            </a:xfrm>
            <a:custGeom>
              <a:avLst/>
              <a:gdLst/>
              <a:ahLst/>
              <a:cxnLst/>
              <a:rect l="l" t="t" r="r" b="b"/>
              <a:pathLst>
                <a:path w="228170" h="325384" extrusionOk="0">
                  <a:moveTo>
                    <a:pt x="149145" y="225743"/>
                  </a:moveTo>
                  <a:cubicBezTo>
                    <a:pt x="134400" y="246042"/>
                    <a:pt x="116931" y="264215"/>
                    <a:pt x="97234" y="279749"/>
                  </a:cubicBezTo>
                  <a:cubicBezTo>
                    <a:pt x="90976" y="286259"/>
                    <a:pt x="85061" y="293094"/>
                    <a:pt x="79517" y="300228"/>
                  </a:cubicBezTo>
                  <a:cubicBezTo>
                    <a:pt x="70211" y="310964"/>
                    <a:pt x="58162" y="318965"/>
                    <a:pt x="44656" y="323374"/>
                  </a:cubicBezTo>
                  <a:cubicBezTo>
                    <a:pt x="32845" y="326422"/>
                    <a:pt x="27892" y="325660"/>
                    <a:pt x="25606" y="323374"/>
                  </a:cubicBezTo>
                  <a:cubicBezTo>
                    <a:pt x="23320" y="321088"/>
                    <a:pt x="24558" y="317849"/>
                    <a:pt x="29606" y="315849"/>
                  </a:cubicBezTo>
                  <a:cubicBezTo>
                    <a:pt x="37969" y="313275"/>
                    <a:pt x="45741" y="309066"/>
                    <a:pt x="52466" y="303467"/>
                  </a:cubicBezTo>
                  <a:cubicBezTo>
                    <a:pt x="52466" y="303467"/>
                    <a:pt x="41512" y="308610"/>
                    <a:pt x="34654" y="310991"/>
                  </a:cubicBezTo>
                  <a:cubicBezTo>
                    <a:pt x="28511" y="313135"/>
                    <a:pt x="22100" y="314417"/>
                    <a:pt x="15604" y="314801"/>
                  </a:cubicBezTo>
                  <a:cubicBezTo>
                    <a:pt x="9127" y="314801"/>
                    <a:pt x="2365" y="307277"/>
                    <a:pt x="7508" y="305276"/>
                  </a:cubicBezTo>
                  <a:cubicBezTo>
                    <a:pt x="12652" y="303276"/>
                    <a:pt x="17033" y="302800"/>
                    <a:pt x="27415" y="299085"/>
                  </a:cubicBezTo>
                  <a:cubicBezTo>
                    <a:pt x="32778" y="297192"/>
                    <a:pt x="37874" y="294599"/>
                    <a:pt x="42560" y="291370"/>
                  </a:cubicBezTo>
                  <a:cubicBezTo>
                    <a:pt x="35512" y="293389"/>
                    <a:pt x="28311" y="294854"/>
                    <a:pt x="21034" y="295751"/>
                  </a:cubicBezTo>
                  <a:cubicBezTo>
                    <a:pt x="14985" y="296741"/>
                    <a:pt x="8784" y="296015"/>
                    <a:pt x="3127" y="293656"/>
                  </a:cubicBezTo>
                  <a:cubicBezTo>
                    <a:pt x="79" y="292418"/>
                    <a:pt x="-2493" y="286893"/>
                    <a:pt x="4270" y="285083"/>
                  </a:cubicBezTo>
                  <a:cubicBezTo>
                    <a:pt x="13099" y="284210"/>
                    <a:pt x="21777" y="282192"/>
                    <a:pt x="30082" y="279083"/>
                  </a:cubicBezTo>
                  <a:cubicBezTo>
                    <a:pt x="38083" y="275463"/>
                    <a:pt x="43036" y="271653"/>
                    <a:pt x="41322" y="270891"/>
                  </a:cubicBezTo>
                  <a:cubicBezTo>
                    <a:pt x="39607" y="270129"/>
                    <a:pt x="35035" y="272606"/>
                    <a:pt x="27034" y="272034"/>
                  </a:cubicBezTo>
                  <a:cubicBezTo>
                    <a:pt x="19033" y="271463"/>
                    <a:pt x="11604" y="266319"/>
                    <a:pt x="11699" y="262509"/>
                  </a:cubicBezTo>
                  <a:cubicBezTo>
                    <a:pt x="11794" y="258699"/>
                    <a:pt x="13414" y="260604"/>
                    <a:pt x="21224" y="259937"/>
                  </a:cubicBezTo>
                  <a:cubicBezTo>
                    <a:pt x="29616" y="257435"/>
                    <a:pt x="38179" y="255557"/>
                    <a:pt x="46846" y="254318"/>
                  </a:cubicBezTo>
                  <a:cubicBezTo>
                    <a:pt x="55209" y="254634"/>
                    <a:pt x="63563" y="253637"/>
                    <a:pt x="71611" y="251365"/>
                  </a:cubicBezTo>
                  <a:cubicBezTo>
                    <a:pt x="80184" y="248793"/>
                    <a:pt x="99139" y="225933"/>
                    <a:pt x="113807" y="204978"/>
                  </a:cubicBezTo>
                  <a:cubicBezTo>
                    <a:pt x="129685" y="181614"/>
                    <a:pt x="142249" y="156162"/>
                    <a:pt x="151145" y="129350"/>
                  </a:cubicBezTo>
                  <a:cubicBezTo>
                    <a:pt x="159908" y="100775"/>
                    <a:pt x="170195" y="46482"/>
                    <a:pt x="177815" y="27718"/>
                  </a:cubicBezTo>
                  <a:cubicBezTo>
                    <a:pt x="185435" y="8954"/>
                    <a:pt x="198103" y="381"/>
                    <a:pt x="210391" y="0"/>
                  </a:cubicBezTo>
                  <a:cubicBezTo>
                    <a:pt x="224773" y="0"/>
                    <a:pt x="230869" y="18479"/>
                    <a:pt x="227059" y="34766"/>
                  </a:cubicBezTo>
                  <a:cubicBezTo>
                    <a:pt x="220106" y="63818"/>
                    <a:pt x="188197" y="174117"/>
                    <a:pt x="149145" y="22574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3735;p38"/>
            <p:cNvSpPr/>
            <p:nvPr/>
          </p:nvSpPr>
          <p:spPr>
            <a:xfrm>
              <a:off x="4825802" y="321035"/>
              <a:ext cx="175746" cy="232044"/>
            </a:xfrm>
            <a:custGeom>
              <a:avLst/>
              <a:gdLst/>
              <a:ahLst/>
              <a:cxnLst/>
              <a:rect l="l" t="t" r="r" b="b"/>
              <a:pathLst>
                <a:path w="175746" h="232044" extrusionOk="0">
                  <a:moveTo>
                    <a:pt x="138467" y="16859"/>
                  </a:moveTo>
                  <a:cubicBezTo>
                    <a:pt x="153040" y="19049"/>
                    <a:pt x="169804" y="26955"/>
                    <a:pt x="172090" y="34956"/>
                  </a:cubicBezTo>
                  <a:cubicBezTo>
                    <a:pt x="178119" y="63828"/>
                    <a:pt x="176672" y="93761"/>
                    <a:pt x="167899" y="121919"/>
                  </a:cubicBezTo>
                  <a:cubicBezTo>
                    <a:pt x="155231" y="155447"/>
                    <a:pt x="140943" y="215931"/>
                    <a:pt x="133609" y="230409"/>
                  </a:cubicBezTo>
                  <a:cubicBezTo>
                    <a:pt x="95890" y="235669"/>
                    <a:pt x="57504" y="228158"/>
                    <a:pt x="24548" y="209073"/>
                  </a:cubicBezTo>
                  <a:cubicBezTo>
                    <a:pt x="24548" y="209073"/>
                    <a:pt x="21500" y="150780"/>
                    <a:pt x="21214" y="131540"/>
                  </a:cubicBezTo>
                  <a:cubicBezTo>
                    <a:pt x="-25840" y="90392"/>
                    <a:pt x="14451" y="39719"/>
                    <a:pt x="54361" y="285"/>
                  </a:cubicBezTo>
                  <a:cubicBezTo>
                    <a:pt x="59152" y="-95"/>
                    <a:pt x="63953" y="-95"/>
                    <a:pt x="68744" y="285"/>
                  </a:cubicBezTo>
                  <a:cubicBezTo>
                    <a:pt x="68744" y="285"/>
                    <a:pt x="33120" y="42481"/>
                    <a:pt x="57885" y="66389"/>
                  </a:cubicBezTo>
                  <a:cubicBezTo>
                    <a:pt x="110940" y="50196"/>
                    <a:pt x="121512" y="26288"/>
                    <a:pt x="138467"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3736;p38"/>
            <p:cNvSpPr/>
            <p:nvPr/>
          </p:nvSpPr>
          <p:spPr>
            <a:xfrm>
              <a:off x="4857002" y="155665"/>
              <a:ext cx="128729" cy="159467"/>
            </a:xfrm>
            <a:custGeom>
              <a:avLst/>
              <a:gdLst/>
              <a:ahLst/>
              <a:cxnLst/>
              <a:rect l="l" t="t" r="r" b="b"/>
              <a:pathLst>
                <a:path w="128729" h="159467" extrusionOk="0">
                  <a:moveTo>
                    <a:pt x="2778" y="56785"/>
                  </a:moveTo>
                  <a:lnTo>
                    <a:pt x="2778" y="56785"/>
                  </a:lnTo>
                  <a:cubicBezTo>
                    <a:pt x="8017" y="23352"/>
                    <a:pt x="32210" y="-1889"/>
                    <a:pt x="66691" y="111"/>
                  </a:cubicBezTo>
                  <a:cubicBezTo>
                    <a:pt x="103429" y="2671"/>
                    <a:pt x="131127" y="34525"/>
                    <a:pt x="128565" y="71260"/>
                  </a:cubicBezTo>
                  <a:cubicBezTo>
                    <a:pt x="127165" y="91407"/>
                    <a:pt x="116706" y="109833"/>
                    <a:pt x="100123" y="121364"/>
                  </a:cubicBezTo>
                  <a:cubicBezTo>
                    <a:pt x="98923" y="126444"/>
                    <a:pt x="97133" y="131367"/>
                    <a:pt x="94789" y="136033"/>
                  </a:cubicBezTo>
                  <a:cubicBezTo>
                    <a:pt x="82502" y="150320"/>
                    <a:pt x="50022" y="159274"/>
                    <a:pt x="39354" y="159464"/>
                  </a:cubicBezTo>
                  <a:cubicBezTo>
                    <a:pt x="28686" y="159655"/>
                    <a:pt x="22114" y="150892"/>
                    <a:pt x="13351" y="136509"/>
                  </a:cubicBezTo>
                  <a:cubicBezTo>
                    <a:pt x="-4747" y="106410"/>
                    <a:pt x="-175" y="73168"/>
                    <a:pt x="2778" y="567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3737;p38"/>
            <p:cNvSpPr/>
            <p:nvPr/>
          </p:nvSpPr>
          <p:spPr>
            <a:xfrm>
              <a:off x="4862352" y="154515"/>
              <a:ext cx="129836" cy="122323"/>
            </a:xfrm>
            <a:custGeom>
              <a:avLst/>
              <a:gdLst/>
              <a:ahLst/>
              <a:cxnLst/>
              <a:rect l="l" t="t" r="r" b="b"/>
              <a:pathLst>
                <a:path w="129836" h="122323" extrusionOk="0">
                  <a:moveTo>
                    <a:pt x="72104" y="1641"/>
                  </a:moveTo>
                  <a:cubicBezTo>
                    <a:pt x="96298" y="6404"/>
                    <a:pt x="116205" y="13167"/>
                    <a:pt x="122777" y="36979"/>
                  </a:cubicBezTo>
                  <a:cubicBezTo>
                    <a:pt x="127254" y="53362"/>
                    <a:pt x="133159" y="84604"/>
                    <a:pt x="127540" y="97749"/>
                  </a:cubicBezTo>
                  <a:lnTo>
                    <a:pt x="124111" y="107274"/>
                  </a:lnTo>
                  <a:lnTo>
                    <a:pt x="94774" y="122323"/>
                  </a:lnTo>
                  <a:cubicBezTo>
                    <a:pt x="94774" y="122323"/>
                    <a:pt x="81058" y="110988"/>
                    <a:pt x="85249" y="77556"/>
                  </a:cubicBezTo>
                  <a:cubicBezTo>
                    <a:pt x="85125" y="73028"/>
                    <a:pt x="83696" y="68632"/>
                    <a:pt x="81153" y="64887"/>
                  </a:cubicBezTo>
                  <a:cubicBezTo>
                    <a:pt x="79324" y="61752"/>
                    <a:pt x="78000" y="58343"/>
                    <a:pt x="77248" y="54791"/>
                  </a:cubicBezTo>
                  <a:cubicBezTo>
                    <a:pt x="73742" y="45761"/>
                    <a:pt x="66932" y="38404"/>
                    <a:pt x="58198" y="34217"/>
                  </a:cubicBezTo>
                  <a:cubicBezTo>
                    <a:pt x="39443" y="25914"/>
                    <a:pt x="17878" y="26938"/>
                    <a:pt x="0" y="36979"/>
                  </a:cubicBezTo>
                  <a:cubicBezTo>
                    <a:pt x="12630" y="9606"/>
                    <a:pt x="42729" y="-5148"/>
                    <a:pt x="72104" y="16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3738;p38"/>
            <p:cNvSpPr/>
            <p:nvPr/>
          </p:nvSpPr>
          <p:spPr>
            <a:xfrm>
              <a:off x="4706279" y="957495"/>
              <a:ext cx="102161" cy="77983"/>
            </a:xfrm>
            <a:custGeom>
              <a:avLst/>
              <a:gdLst/>
              <a:ahLst/>
              <a:cxnLst/>
              <a:rect l="l" t="t" r="r" b="b"/>
              <a:pathLst>
                <a:path w="102161" h="77983" extrusionOk="0">
                  <a:moveTo>
                    <a:pt x="94827" y="0"/>
                  </a:moveTo>
                  <a:cubicBezTo>
                    <a:pt x="82540" y="9525"/>
                    <a:pt x="63490" y="3048"/>
                    <a:pt x="62537" y="4000"/>
                  </a:cubicBezTo>
                  <a:cubicBezTo>
                    <a:pt x="48212" y="16225"/>
                    <a:pt x="33229" y="27671"/>
                    <a:pt x="17674" y="38290"/>
                  </a:cubicBezTo>
                  <a:cubicBezTo>
                    <a:pt x="10054" y="44291"/>
                    <a:pt x="-1852" y="52292"/>
                    <a:pt x="243" y="63913"/>
                  </a:cubicBezTo>
                  <a:cubicBezTo>
                    <a:pt x="4149" y="84487"/>
                    <a:pt x="37201" y="78200"/>
                    <a:pt x="49678" y="71819"/>
                  </a:cubicBezTo>
                  <a:cubicBezTo>
                    <a:pt x="62156" y="65437"/>
                    <a:pt x="72348" y="55054"/>
                    <a:pt x="84159" y="47720"/>
                  </a:cubicBezTo>
                  <a:cubicBezTo>
                    <a:pt x="92541" y="42481"/>
                    <a:pt x="100827" y="39815"/>
                    <a:pt x="102161" y="28670"/>
                  </a:cubicBezTo>
                  <a:cubicBezTo>
                    <a:pt x="101856" y="18691"/>
                    <a:pt x="99351" y="8901"/>
                    <a:pt x="94827"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3739;p38"/>
            <p:cNvSpPr/>
            <p:nvPr/>
          </p:nvSpPr>
          <p:spPr>
            <a:xfrm>
              <a:off x="4706713" y="982355"/>
              <a:ext cx="101737" cy="53117"/>
            </a:xfrm>
            <a:custGeom>
              <a:avLst/>
              <a:gdLst/>
              <a:ahLst/>
              <a:cxnLst/>
              <a:rect l="l" t="t" r="r" b="b"/>
              <a:pathLst>
                <a:path w="101737" h="53117" extrusionOk="0">
                  <a:moveTo>
                    <a:pt x="101537" y="0"/>
                  </a:moveTo>
                  <a:cubicBezTo>
                    <a:pt x="99917" y="10192"/>
                    <a:pt x="92012" y="12954"/>
                    <a:pt x="83344" y="18193"/>
                  </a:cubicBezTo>
                  <a:cubicBezTo>
                    <a:pt x="71438" y="25622"/>
                    <a:pt x="60865" y="36385"/>
                    <a:pt x="48387" y="42672"/>
                  </a:cubicBezTo>
                  <a:cubicBezTo>
                    <a:pt x="35909" y="48958"/>
                    <a:pt x="8096" y="54292"/>
                    <a:pt x="0" y="39624"/>
                  </a:cubicBezTo>
                  <a:cubicBezTo>
                    <a:pt x="4382" y="59531"/>
                    <a:pt x="36862" y="53245"/>
                    <a:pt x="49244" y="46958"/>
                  </a:cubicBezTo>
                  <a:cubicBezTo>
                    <a:pt x="61627" y="40672"/>
                    <a:pt x="71914" y="30194"/>
                    <a:pt x="83725" y="22860"/>
                  </a:cubicBezTo>
                  <a:cubicBezTo>
                    <a:pt x="92107" y="17621"/>
                    <a:pt x="100394" y="14954"/>
                    <a:pt x="101727" y="3810"/>
                  </a:cubicBezTo>
                  <a:cubicBezTo>
                    <a:pt x="101765" y="2537"/>
                    <a:pt x="101698" y="1263"/>
                    <a:pt x="10153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3740;p38"/>
            <p:cNvSpPr/>
            <p:nvPr/>
          </p:nvSpPr>
          <p:spPr>
            <a:xfrm>
              <a:off x="4655133" y="923967"/>
              <a:ext cx="93585" cy="72574"/>
            </a:xfrm>
            <a:custGeom>
              <a:avLst/>
              <a:gdLst/>
              <a:ahLst/>
              <a:cxnLst/>
              <a:rect l="l" t="t" r="r" b="b"/>
              <a:pathLst>
                <a:path w="93585" h="72574" extrusionOk="0">
                  <a:moveTo>
                    <a:pt x="86251" y="0"/>
                  </a:moveTo>
                  <a:cubicBezTo>
                    <a:pt x="75011" y="9525"/>
                    <a:pt x="57676" y="4001"/>
                    <a:pt x="57200" y="4858"/>
                  </a:cubicBezTo>
                  <a:cubicBezTo>
                    <a:pt x="44141" y="16067"/>
                    <a:pt x="30434" y="26499"/>
                    <a:pt x="16147" y="36100"/>
                  </a:cubicBezTo>
                  <a:cubicBezTo>
                    <a:pt x="9194" y="41624"/>
                    <a:pt x="-1760" y="49054"/>
                    <a:pt x="240" y="59627"/>
                  </a:cubicBezTo>
                  <a:cubicBezTo>
                    <a:pt x="3764" y="78677"/>
                    <a:pt x="34054" y="72676"/>
                    <a:pt x="45484" y="66866"/>
                  </a:cubicBezTo>
                  <a:cubicBezTo>
                    <a:pt x="56914" y="61055"/>
                    <a:pt x="66248" y="51530"/>
                    <a:pt x="77012" y="44768"/>
                  </a:cubicBezTo>
                  <a:cubicBezTo>
                    <a:pt x="84727" y="40005"/>
                    <a:pt x="92347" y="37529"/>
                    <a:pt x="93585" y="27813"/>
                  </a:cubicBezTo>
                  <a:cubicBezTo>
                    <a:pt x="93195" y="18119"/>
                    <a:pt x="90690" y="8627"/>
                    <a:pt x="86251"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3741;p38"/>
            <p:cNvSpPr/>
            <p:nvPr/>
          </p:nvSpPr>
          <p:spPr>
            <a:xfrm>
              <a:off x="4655564" y="947875"/>
              <a:ext cx="93179" cy="48581"/>
            </a:xfrm>
            <a:custGeom>
              <a:avLst/>
              <a:gdLst/>
              <a:ahLst/>
              <a:cxnLst/>
              <a:rect l="l" t="t" r="r" b="b"/>
              <a:pathLst>
                <a:path w="93179" h="48581" extrusionOk="0">
                  <a:moveTo>
                    <a:pt x="92964" y="0"/>
                  </a:moveTo>
                  <a:cubicBezTo>
                    <a:pt x="91535" y="9525"/>
                    <a:pt x="84011" y="11906"/>
                    <a:pt x="76391" y="16573"/>
                  </a:cubicBezTo>
                  <a:cubicBezTo>
                    <a:pt x="65342" y="23431"/>
                    <a:pt x="55721" y="33242"/>
                    <a:pt x="44291" y="39052"/>
                  </a:cubicBezTo>
                  <a:cubicBezTo>
                    <a:pt x="32861" y="44863"/>
                    <a:pt x="7430" y="49721"/>
                    <a:pt x="0" y="36195"/>
                  </a:cubicBezTo>
                  <a:cubicBezTo>
                    <a:pt x="4001" y="54483"/>
                    <a:pt x="33719" y="48673"/>
                    <a:pt x="45053" y="42958"/>
                  </a:cubicBezTo>
                  <a:cubicBezTo>
                    <a:pt x="56388" y="37243"/>
                    <a:pt x="65818" y="27623"/>
                    <a:pt x="76581" y="20860"/>
                  </a:cubicBezTo>
                  <a:cubicBezTo>
                    <a:pt x="84296" y="16097"/>
                    <a:pt x="91916" y="13621"/>
                    <a:pt x="93154" y="3905"/>
                  </a:cubicBezTo>
                  <a:cubicBezTo>
                    <a:pt x="93221" y="2600"/>
                    <a:pt x="93154" y="1293"/>
                    <a:pt x="9296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3742;p38"/>
            <p:cNvSpPr/>
            <p:nvPr/>
          </p:nvSpPr>
          <p:spPr>
            <a:xfrm>
              <a:off x="4689759" y="550206"/>
              <a:ext cx="222664" cy="383543"/>
            </a:xfrm>
            <a:custGeom>
              <a:avLst/>
              <a:gdLst/>
              <a:ahLst/>
              <a:cxnLst/>
              <a:rect l="l" t="t" r="r" b="b"/>
              <a:pathLst>
                <a:path w="222664" h="383543" extrusionOk="0">
                  <a:moveTo>
                    <a:pt x="221266" y="14097"/>
                  </a:moveTo>
                  <a:cubicBezTo>
                    <a:pt x="188014" y="18477"/>
                    <a:pt x="154200" y="13599"/>
                    <a:pt x="123539" y="0"/>
                  </a:cubicBezTo>
                  <a:cubicBezTo>
                    <a:pt x="124111" y="10287"/>
                    <a:pt x="124682" y="19050"/>
                    <a:pt x="124682" y="19050"/>
                  </a:cubicBezTo>
                  <a:cubicBezTo>
                    <a:pt x="84963" y="47625"/>
                    <a:pt x="5144" y="94488"/>
                    <a:pt x="0" y="127064"/>
                  </a:cubicBezTo>
                  <a:cubicBezTo>
                    <a:pt x="5144" y="230124"/>
                    <a:pt x="20860" y="377381"/>
                    <a:pt x="25337" y="379571"/>
                  </a:cubicBezTo>
                  <a:cubicBezTo>
                    <a:pt x="37814" y="385477"/>
                    <a:pt x="46482" y="384524"/>
                    <a:pt x="52388" y="378523"/>
                  </a:cubicBezTo>
                  <a:cubicBezTo>
                    <a:pt x="52388" y="378523"/>
                    <a:pt x="77438" y="291179"/>
                    <a:pt x="70104" y="163068"/>
                  </a:cubicBezTo>
                  <a:cubicBezTo>
                    <a:pt x="70104" y="163068"/>
                    <a:pt x="209169" y="101537"/>
                    <a:pt x="218218" y="67818"/>
                  </a:cubicBezTo>
                  <a:cubicBezTo>
                    <a:pt x="222285" y="54246"/>
                    <a:pt x="223581" y="39992"/>
                    <a:pt x="222028" y="25908"/>
                  </a:cubicBezTo>
                  <a:cubicBezTo>
                    <a:pt x="222028" y="22289"/>
                    <a:pt x="221742" y="18193"/>
                    <a:pt x="221266" y="14097"/>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3743;p38"/>
            <p:cNvSpPr/>
            <p:nvPr/>
          </p:nvSpPr>
          <p:spPr>
            <a:xfrm>
              <a:off x="4750147" y="550873"/>
              <a:ext cx="221772" cy="415907"/>
            </a:xfrm>
            <a:custGeom>
              <a:avLst/>
              <a:gdLst/>
              <a:ahLst/>
              <a:cxnLst/>
              <a:rect l="l" t="t" r="r" b="b"/>
              <a:pathLst>
                <a:path w="221772" h="415907" extrusionOk="0">
                  <a:moveTo>
                    <a:pt x="207074" y="0"/>
                  </a:moveTo>
                  <a:cubicBezTo>
                    <a:pt x="180670" y="11879"/>
                    <a:pt x="151372" y="15786"/>
                    <a:pt x="122777" y="11240"/>
                  </a:cubicBezTo>
                  <a:cubicBezTo>
                    <a:pt x="122777" y="25051"/>
                    <a:pt x="124683" y="50959"/>
                    <a:pt x="124683" y="50959"/>
                  </a:cubicBezTo>
                  <a:cubicBezTo>
                    <a:pt x="84963" y="79058"/>
                    <a:pt x="5239" y="126397"/>
                    <a:pt x="0" y="158972"/>
                  </a:cubicBezTo>
                  <a:cubicBezTo>
                    <a:pt x="5239" y="262128"/>
                    <a:pt x="14859" y="411385"/>
                    <a:pt x="19050" y="413290"/>
                  </a:cubicBezTo>
                  <a:cubicBezTo>
                    <a:pt x="29956" y="417859"/>
                    <a:pt x="42463" y="416377"/>
                    <a:pt x="52007" y="409385"/>
                  </a:cubicBezTo>
                  <a:cubicBezTo>
                    <a:pt x="52007" y="409385"/>
                    <a:pt x="77058" y="323183"/>
                    <a:pt x="69818" y="195072"/>
                  </a:cubicBezTo>
                  <a:cubicBezTo>
                    <a:pt x="69818" y="192596"/>
                    <a:pt x="188976" y="133922"/>
                    <a:pt x="204026" y="118872"/>
                  </a:cubicBezTo>
                  <a:cubicBezTo>
                    <a:pt x="219075" y="103823"/>
                    <a:pt x="222123" y="80296"/>
                    <a:pt x="221742" y="58388"/>
                  </a:cubicBezTo>
                  <a:cubicBezTo>
                    <a:pt x="220914" y="38124"/>
                    <a:pt x="215922" y="18248"/>
                    <a:pt x="20707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3744;p38"/>
            <p:cNvSpPr/>
            <p:nvPr/>
          </p:nvSpPr>
          <p:spPr>
            <a:xfrm>
              <a:off x="4667800" y="524108"/>
              <a:ext cx="331739" cy="305664"/>
            </a:xfrm>
            <a:custGeom>
              <a:avLst/>
              <a:gdLst/>
              <a:ahLst/>
              <a:cxnLst/>
              <a:rect l="l" t="t" r="r" b="b"/>
              <a:pathLst>
                <a:path w="331739" h="305664" extrusionOk="0">
                  <a:moveTo>
                    <a:pt x="318663" y="48673"/>
                  </a:moveTo>
                  <a:cubicBezTo>
                    <a:pt x="318663" y="48673"/>
                    <a:pt x="362668" y="126682"/>
                    <a:pt x="289230" y="166783"/>
                  </a:cubicBezTo>
                  <a:cubicBezTo>
                    <a:pt x="211697" y="209169"/>
                    <a:pt x="164548" y="219075"/>
                    <a:pt x="164548" y="219075"/>
                  </a:cubicBezTo>
                  <a:lnTo>
                    <a:pt x="152928" y="221837"/>
                  </a:lnTo>
                  <a:cubicBezTo>
                    <a:pt x="156595" y="248732"/>
                    <a:pt x="156595" y="276000"/>
                    <a:pt x="152928" y="302895"/>
                  </a:cubicBezTo>
                  <a:cubicBezTo>
                    <a:pt x="152928" y="302895"/>
                    <a:pt x="97587" y="321945"/>
                    <a:pt x="27102" y="260128"/>
                  </a:cubicBezTo>
                  <a:lnTo>
                    <a:pt x="3766" y="184880"/>
                  </a:lnTo>
                  <a:lnTo>
                    <a:pt x="814" y="164592"/>
                  </a:lnTo>
                  <a:cubicBezTo>
                    <a:pt x="-1958" y="150729"/>
                    <a:pt x="2452" y="136403"/>
                    <a:pt x="12529" y="126492"/>
                  </a:cubicBezTo>
                  <a:cubicBezTo>
                    <a:pt x="29484" y="111157"/>
                    <a:pt x="83110" y="71914"/>
                    <a:pt x="116447" y="49435"/>
                  </a:cubicBezTo>
                  <a:cubicBezTo>
                    <a:pt x="149785" y="26956"/>
                    <a:pt x="176454" y="5429"/>
                    <a:pt x="176454" y="5429"/>
                  </a:cubicBezTo>
                  <a:lnTo>
                    <a:pt x="182265" y="0"/>
                  </a:lnTo>
                  <a:cubicBezTo>
                    <a:pt x="182265" y="0"/>
                    <a:pt x="221794" y="31528"/>
                    <a:pt x="294088" y="20955"/>
                  </a:cubicBezTo>
                  <a:cubicBezTo>
                    <a:pt x="303709" y="28824"/>
                    <a:pt x="312005" y="38181"/>
                    <a:pt x="318663" y="4867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3745;p38"/>
            <p:cNvSpPr/>
            <p:nvPr/>
          </p:nvSpPr>
          <p:spPr>
            <a:xfrm>
              <a:off x="4934583" y="344330"/>
              <a:ext cx="115253" cy="404460"/>
            </a:xfrm>
            <a:custGeom>
              <a:avLst/>
              <a:gdLst/>
              <a:ahLst/>
              <a:cxnLst/>
              <a:rect l="l" t="t" r="r" b="b"/>
              <a:pathLst>
                <a:path w="115253" h="404460" extrusionOk="0">
                  <a:moveTo>
                    <a:pt x="8160" y="344370"/>
                  </a:moveTo>
                  <a:cubicBezTo>
                    <a:pt x="14904" y="338294"/>
                    <a:pt x="22029" y="332663"/>
                    <a:pt x="29496" y="327511"/>
                  </a:cubicBezTo>
                  <a:cubicBezTo>
                    <a:pt x="37392" y="323547"/>
                    <a:pt x="44622" y="318373"/>
                    <a:pt x="50927" y="312175"/>
                  </a:cubicBezTo>
                  <a:cubicBezTo>
                    <a:pt x="57690" y="305413"/>
                    <a:pt x="67691" y="277123"/>
                    <a:pt x="72930" y="249501"/>
                  </a:cubicBezTo>
                  <a:cubicBezTo>
                    <a:pt x="77683" y="218583"/>
                    <a:pt x="77140" y="187081"/>
                    <a:pt x="71311" y="156346"/>
                  </a:cubicBezTo>
                  <a:cubicBezTo>
                    <a:pt x="62186" y="119587"/>
                    <a:pt x="49851" y="83699"/>
                    <a:pt x="34449" y="49095"/>
                  </a:cubicBezTo>
                  <a:cubicBezTo>
                    <a:pt x="24924" y="28330"/>
                    <a:pt x="30163" y="15757"/>
                    <a:pt x="39116" y="6518"/>
                  </a:cubicBezTo>
                  <a:cubicBezTo>
                    <a:pt x="49594" y="-4245"/>
                    <a:pt x="60548" y="-3959"/>
                    <a:pt x="73026" y="24997"/>
                  </a:cubicBezTo>
                  <a:cubicBezTo>
                    <a:pt x="90609" y="65456"/>
                    <a:pt x="103610" y="107756"/>
                    <a:pt x="111792" y="151108"/>
                  </a:cubicBezTo>
                  <a:cubicBezTo>
                    <a:pt x="116821" y="182699"/>
                    <a:pt x="116364" y="214919"/>
                    <a:pt x="110459" y="246358"/>
                  </a:cubicBezTo>
                  <a:cubicBezTo>
                    <a:pt x="105277" y="273851"/>
                    <a:pt x="96809" y="300618"/>
                    <a:pt x="85218" y="326082"/>
                  </a:cubicBezTo>
                  <a:cubicBezTo>
                    <a:pt x="81979" y="333511"/>
                    <a:pt x="81407" y="339798"/>
                    <a:pt x="76931" y="354657"/>
                  </a:cubicBezTo>
                  <a:cubicBezTo>
                    <a:pt x="72673" y="369631"/>
                    <a:pt x="64862" y="383357"/>
                    <a:pt x="54166" y="394662"/>
                  </a:cubicBezTo>
                  <a:cubicBezTo>
                    <a:pt x="44641" y="403520"/>
                    <a:pt x="39783" y="405235"/>
                    <a:pt x="37116" y="404187"/>
                  </a:cubicBezTo>
                  <a:cubicBezTo>
                    <a:pt x="34449" y="403139"/>
                    <a:pt x="34068" y="399329"/>
                    <a:pt x="37973" y="394662"/>
                  </a:cubicBezTo>
                  <a:cubicBezTo>
                    <a:pt x="44631" y="387879"/>
                    <a:pt x="50051" y="379980"/>
                    <a:pt x="53976" y="371326"/>
                  </a:cubicBezTo>
                  <a:cubicBezTo>
                    <a:pt x="53976" y="371326"/>
                    <a:pt x="45974" y="381708"/>
                    <a:pt x="40640" y="387518"/>
                  </a:cubicBezTo>
                  <a:cubicBezTo>
                    <a:pt x="35887" y="392688"/>
                    <a:pt x="30430" y="397176"/>
                    <a:pt x="24448" y="400853"/>
                  </a:cubicBezTo>
                  <a:cubicBezTo>
                    <a:pt x="18638" y="404377"/>
                    <a:pt x="9494" y="400282"/>
                    <a:pt x="13304" y="395614"/>
                  </a:cubicBezTo>
                  <a:cubicBezTo>
                    <a:pt x="17114" y="390947"/>
                    <a:pt x="21305" y="388280"/>
                    <a:pt x="29115" y="379612"/>
                  </a:cubicBezTo>
                  <a:cubicBezTo>
                    <a:pt x="33306" y="375022"/>
                    <a:pt x="36926" y="369936"/>
                    <a:pt x="39878" y="364468"/>
                  </a:cubicBezTo>
                  <a:cubicBezTo>
                    <a:pt x="34335" y="369996"/>
                    <a:pt x="28344" y="375060"/>
                    <a:pt x="21971" y="379612"/>
                  </a:cubicBezTo>
                  <a:cubicBezTo>
                    <a:pt x="17047" y="383554"/>
                    <a:pt x="11094" y="386000"/>
                    <a:pt x="4827" y="386661"/>
                  </a:cubicBezTo>
                  <a:cubicBezTo>
                    <a:pt x="1588" y="386661"/>
                    <a:pt x="-2889" y="382851"/>
                    <a:pt x="2540" y="377707"/>
                  </a:cubicBezTo>
                  <a:cubicBezTo>
                    <a:pt x="10370" y="372249"/>
                    <a:pt x="17504" y="365851"/>
                    <a:pt x="23781" y="358657"/>
                  </a:cubicBezTo>
                  <a:cubicBezTo>
                    <a:pt x="29687" y="351133"/>
                    <a:pt x="32735" y="345037"/>
                    <a:pt x="30830" y="345132"/>
                  </a:cubicBezTo>
                  <a:cubicBezTo>
                    <a:pt x="28925" y="345227"/>
                    <a:pt x="25781" y="349990"/>
                    <a:pt x="18257" y="353419"/>
                  </a:cubicBezTo>
                  <a:cubicBezTo>
                    <a:pt x="10732" y="356848"/>
                    <a:pt x="1969" y="355705"/>
                    <a:pt x="445" y="351514"/>
                  </a:cubicBezTo>
                  <a:cubicBezTo>
                    <a:pt x="-1079" y="347323"/>
                    <a:pt x="1302" y="348847"/>
                    <a:pt x="8160" y="34437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3746;p38"/>
            <p:cNvSpPr/>
            <p:nvPr/>
          </p:nvSpPr>
          <p:spPr>
            <a:xfrm>
              <a:off x="4957330" y="339243"/>
              <a:ext cx="69518" cy="88698"/>
            </a:xfrm>
            <a:custGeom>
              <a:avLst/>
              <a:gdLst/>
              <a:ahLst/>
              <a:cxnLst/>
              <a:rect l="l" t="t" r="r" b="b"/>
              <a:pathLst>
                <a:path w="69518" h="88698" extrusionOk="0">
                  <a:moveTo>
                    <a:pt x="69519" y="69040"/>
                  </a:moveTo>
                  <a:cubicBezTo>
                    <a:pt x="69519" y="69040"/>
                    <a:pt x="42848" y="92757"/>
                    <a:pt x="13130" y="88090"/>
                  </a:cubicBezTo>
                  <a:lnTo>
                    <a:pt x="1320" y="38179"/>
                  </a:lnTo>
                  <a:cubicBezTo>
                    <a:pt x="1320" y="38179"/>
                    <a:pt x="-6491" y="11985"/>
                    <a:pt x="15893" y="2079"/>
                  </a:cubicBezTo>
                  <a:cubicBezTo>
                    <a:pt x="38277" y="-7827"/>
                    <a:pt x="59898" y="18177"/>
                    <a:pt x="69519" y="6904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3747;p38"/>
            <p:cNvSpPr/>
            <p:nvPr/>
          </p:nvSpPr>
          <p:spPr>
            <a:xfrm>
              <a:off x="4820537" y="320915"/>
              <a:ext cx="59626" cy="62603"/>
            </a:xfrm>
            <a:custGeom>
              <a:avLst/>
              <a:gdLst/>
              <a:ahLst/>
              <a:cxnLst/>
              <a:rect l="l" t="t" r="r" b="b"/>
              <a:pathLst>
                <a:path w="59626" h="62603" extrusionOk="0">
                  <a:moveTo>
                    <a:pt x="59627" y="405"/>
                  </a:moveTo>
                  <a:cubicBezTo>
                    <a:pt x="59627" y="405"/>
                    <a:pt x="31052" y="-8358"/>
                    <a:pt x="0" y="55650"/>
                  </a:cubicBezTo>
                  <a:lnTo>
                    <a:pt x="11430" y="62603"/>
                  </a:lnTo>
                  <a:cubicBezTo>
                    <a:pt x="25775" y="40593"/>
                    <a:pt x="41891" y="19791"/>
                    <a:pt x="59627" y="40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3748;p38"/>
            <p:cNvSpPr/>
            <p:nvPr/>
          </p:nvSpPr>
          <p:spPr>
            <a:xfrm>
              <a:off x="2491198" y="3393133"/>
              <a:ext cx="385953" cy="222884"/>
            </a:xfrm>
            <a:custGeom>
              <a:avLst/>
              <a:gdLst/>
              <a:ahLst/>
              <a:cxnLst/>
              <a:rect l="l" t="t" r="r" b="b"/>
              <a:pathLst>
                <a:path w="385953" h="222884" extrusionOk="0">
                  <a:moveTo>
                    <a:pt x="192976" y="222885"/>
                  </a:moveTo>
                  <a:lnTo>
                    <a:pt x="0" y="111443"/>
                  </a:lnTo>
                  <a:lnTo>
                    <a:pt x="192976" y="0"/>
                  </a:lnTo>
                  <a:lnTo>
                    <a:pt x="385953" y="111443"/>
                  </a:lnTo>
                  <a:lnTo>
                    <a:pt x="192976" y="222885"/>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3749;p38"/>
            <p:cNvSpPr/>
            <p:nvPr/>
          </p:nvSpPr>
          <p:spPr>
            <a:xfrm>
              <a:off x="2797046" y="3214634"/>
              <a:ext cx="385953" cy="222789"/>
            </a:xfrm>
            <a:custGeom>
              <a:avLst/>
              <a:gdLst/>
              <a:ahLst/>
              <a:cxnLst/>
              <a:rect l="l" t="t" r="r" b="b"/>
              <a:pathLst>
                <a:path w="385953" h="222789" extrusionOk="0">
                  <a:moveTo>
                    <a:pt x="192976" y="222790"/>
                  </a:moveTo>
                  <a:lnTo>
                    <a:pt x="0" y="111443"/>
                  </a:lnTo>
                  <a:lnTo>
                    <a:pt x="192976" y="0"/>
                  </a:lnTo>
                  <a:lnTo>
                    <a:pt x="385953" y="111443"/>
                  </a:lnTo>
                  <a:lnTo>
                    <a:pt x="192976" y="222790"/>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3750;p38"/>
            <p:cNvSpPr/>
            <p:nvPr/>
          </p:nvSpPr>
          <p:spPr>
            <a:xfrm>
              <a:off x="2911632" y="2431203"/>
              <a:ext cx="385953" cy="222884"/>
            </a:xfrm>
            <a:custGeom>
              <a:avLst/>
              <a:gdLst/>
              <a:ahLst/>
              <a:cxnLst/>
              <a:rect l="l" t="t" r="r" b="b"/>
              <a:pathLst>
                <a:path w="385953" h="222884" extrusionOk="0">
                  <a:moveTo>
                    <a:pt x="192977" y="222885"/>
                  </a:moveTo>
                  <a:lnTo>
                    <a:pt x="0" y="111442"/>
                  </a:lnTo>
                  <a:lnTo>
                    <a:pt x="192977" y="0"/>
                  </a:lnTo>
                  <a:lnTo>
                    <a:pt x="385953" y="111442"/>
                  </a:lnTo>
                  <a:lnTo>
                    <a:pt x="192977" y="222885"/>
                  </a:lnTo>
                  <a:close/>
                </a:path>
              </a:pathLst>
            </a:custGeom>
            <a:solidFill>
              <a:srgbClr val="70B6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3751;p38"/>
            <p:cNvSpPr/>
            <p:nvPr/>
          </p:nvSpPr>
          <p:spPr>
            <a:xfrm>
              <a:off x="2911632" y="2542645"/>
              <a:ext cx="192976" cy="830294"/>
            </a:xfrm>
            <a:custGeom>
              <a:avLst/>
              <a:gdLst/>
              <a:ahLst/>
              <a:cxnLst/>
              <a:rect l="l" t="t" r="r" b="b"/>
              <a:pathLst>
                <a:path w="192976" h="830294" extrusionOk="0">
                  <a:moveTo>
                    <a:pt x="192977" y="830294"/>
                  </a:moveTo>
                  <a:lnTo>
                    <a:pt x="0" y="718852"/>
                  </a:lnTo>
                  <a:lnTo>
                    <a:pt x="0" y="0"/>
                  </a:lnTo>
                  <a:lnTo>
                    <a:pt x="192977" y="111442"/>
                  </a:lnTo>
                  <a:lnTo>
                    <a:pt x="192977" y="830294"/>
                  </a:lnTo>
                  <a:close/>
                </a:path>
              </a:pathLst>
            </a:custGeom>
            <a:solidFill>
              <a:srgbClr val="439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3752;p38"/>
            <p:cNvSpPr/>
            <p:nvPr/>
          </p:nvSpPr>
          <p:spPr>
            <a:xfrm>
              <a:off x="3104608" y="2542645"/>
              <a:ext cx="192976" cy="830294"/>
            </a:xfrm>
            <a:custGeom>
              <a:avLst/>
              <a:gdLst/>
              <a:ahLst/>
              <a:cxnLst/>
              <a:rect l="l" t="t" r="r" b="b"/>
              <a:pathLst>
                <a:path w="192976" h="830294" extrusionOk="0">
                  <a:moveTo>
                    <a:pt x="192977" y="718852"/>
                  </a:moveTo>
                  <a:lnTo>
                    <a:pt x="0" y="830294"/>
                  </a:lnTo>
                  <a:lnTo>
                    <a:pt x="0" y="111442"/>
                  </a:lnTo>
                  <a:lnTo>
                    <a:pt x="192977" y="0"/>
                  </a:lnTo>
                  <a:lnTo>
                    <a:pt x="192977" y="718852"/>
                  </a:lnTo>
                  <a:close/>
                </a:path>
              </a:pathLst>
            </a:custGeom>
            <a:solidFill>
              <a:srgbClr val="3E7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3753;p38"/>
            <p:cNvSpPr/>
            <p:nvPr/>
          </p:nvSpPr>
          <p:spPr>
            <a:xfrm>
              <a:off x="2622167" y="2797249"/>
              <a:ext cx="385953" cy="222789"/>
            </a:xfrm>
            <a:custGeom>
              <a:avLst/>
              <a:gdLst/>
              <a:ahLst/>
              <a:cxnLst/>
              <a:rect l="l" t="t" r="r" b="b"/>
              <a:pathLst>
                <a:path w="385953" h="222789" extrusionOk="0">
                  <a:moveTo>
                    <a:pt x="192976" y="222790"/>
                  </a:moveTo>
                  <a:lnTo>
                    <a:pt x="0" y="111347"/>
                  </a:lnTo>
                  <a:lnTo>
                    <a:pt x="192976" y="0"/>
                  </a:lnTo>
                  <a:lnTo>
                    <a:pt x="385953" y="111347"/>
                  </a:lnTo>
                  <a:lnTo>
                    <a:pt x="192976" y="222790"/>
                  </a:lnTo>
                  <a:close/>
                </a:path>
              </a:pathLst>
            </a:custGeom>
            <a:solidFill>
              <a:srgbClr val="FF4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3754;p38"/>
            <p:cNvSpPr/>
            <p:nvPr/>
          </p:nvSpPr>
          <p:spPr>
            <a:xfrm>
              <a:off x="2622167" y="2908596"/>
              <a:ext cx="192976" cy="630555"/>
            </a:xfrm>
            <a:custGeom>
              <a:avLst/>
              <a:gdLst/>
              <a:ahLst/>
              <a:cxnLst/>
              <a:rect l="l" t="t" r="r" b="b"/>
              <a:pathLst>
                <a:path w="192976" h="630555" extrusionOk="0">
                  <a:moveTo>
                    <a:pt x="192976" y="630555"/>
                  </a:moveTo>
                  <a:lnTo>
                    <a:pt x="0" y="519113"/>
                  </a:lnTo>
                  <a:lnTo>
                    <a:pt x="0" y="0"/>
                  </a:lnTo>
                  <a:lnTo>
                    <a:pt x="192976" y="111443"/>
                  </a:lnTo>
                  <a:lnTo>
                    <a:pt x="192976" y="630555"/>
                  </a:lnTo>
                  <a:close/>
                </a:path>
              </a:pathLst>
            </a:custGeom>
            <a:solidFill>
              <a:srgbClr val="FF4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3755;p38"/>
            <p:cNvSpPr/>
            <p:nvPr/>
          </p:nvSpPr>
          <p:spPr>
            <a:xfrm>
              <a:off x="2622167" y="2908596"/>
              <a:ext cx="192976" cy="630555"/>
            </a:xfrm>
            <a:custGeom>
              <a:avLst/>
              <a:gdLst/>
              <a:ahLst/>
              <a:cxnLst/>
              <a:rect l="l" t="t" r="r" b="b"/>
              <a:pathLst>
                <a:path w="192976" h="630555" extrusionOk="0">
                  <a:moveTo>
                    <a:pt x="192976" y="630555"/>
                  </a:moveTo>
                  <a:lnTo>
                    <a:pt x="0" y="519113"/>
                  </a:lnTo>
                  <a:lnTo>
                    <a:pt x="0" y="0"/>
                  </a:lnTo>
                  <a:lnTo>
                    <a:pt x="192976" y="111443"/>
                  </a:lnTo>
                  <a:lnTo>
                    <a:pt x="192976" y="630555"/>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3756;p38"/>
            <p:cNvSpPr/>
            <p:nvPr/>
          </p:nvSpPr>
          <p:spPr>
            <a:xfrm>
              <a:off x="2815143" y="2908596"/>
              <a:ext cx="192976" cy="630555"/>
            </a:xfrm>
            <a:custGeom>
              <a:avLst/>
              <a:gdLst/>
              <a:ahLst/>
              <a:cxnLst/>
              <a:rect l="l" t="t" r="r" b="b"/>
              <a:pathLst>
                <a:path w="192976" h="630555" extrusionOk="0">
                  <a:moveTo>
                    <a:pt x="192977" y="519113"/>
                  </a:moveTo>
                  <a:lnTo>
                    <a:pt x="0" y="630555"/>
                  </a:lnTo>
                  <a:lnTo>
                    <a:pt x="0" y="111443"/>
                  </a:lnTo>
                  <a:lnTo>
                    <a:pt x="192977" y="0"/>
                  </a:lnTo>
                  <a:lnTo>
                    <a:pt x="192977" y="519113"/>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3757;p38"/>
            <p:cNvSpPr/>
            <p:nvPr/>
          </p:nvSpPr>
          <p:spPr>
            <a:xfrm>
              <a:off x="2244025" y="3539151"/>
              <a:ext cx="385953" cy="222884"/>
            </a:xfrm>
            <a:custGeom>
              <a:avLst/>
              <a:gdLst/>
              <a:ahLst/>
              <a:cxnLst/>
              <a:rect l="l" t="t" r="r" b="b"/>
              <a:pathLst>
                <a:path w="385953" h="222884" extrusionOk="0">
                  <a:moveTo>
                    <a:pt x="192977" y="222885"/>
                  </a:moveTo>
                  <a:lnTo>
                    <a:pt x="0" y="111442"/>
                  </a:lnTo>
                  <a:lnTo>
                    <a:pt x="192977" y="0"/>
                  </a:lnTo>
                  <a:lnTo>
                    <a:pt x="385953" y="111442"/>
                  </a:lnTo>
                  <a:lnTo>
                    <a:pt x="192977" y="222885"/>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3758;p38"/>
            <p:cNvSpPr/>
            <p:nvPr/>
          </p:nvSpPr>
          <p:spPr>
            <a:xfrm>
              <a:off x="2313938" y="3177773"/>
              <a:ext cx="385953" cy="222789"/>
            </a:xfrm>
            <a:custGeom>
              <a:avLst/>
              <a:gdLst/>
              <a:ahLst/>
              <a:cxnLst/>
              <a:rect l="l" t="t" r="r" b="b"/>
              <a:pathLst>
                <a:path w="385953" h="222789" extrusionOk="0">
                  <a:moveTo>
                    <a:pt x="192977" y="222790"/>
                  </a:moveTo>
                  <a:lnTo>
                    <a:pt x="0" y="111347"/>
                  </a:lnTo>
                  <a:lnTo>
                    <a:pt x="192977" y="0"/>
                  </a:lnTo>
                  <a:lnTo>
                    <a:pt x="385953" y="111347"/>
                  </a:lnTo>
                  <a:lnTo>
                    <a:pt x="192977" y="222790"/>
                  </a:lnTo>
                  <a:close/>
                </a:path>
              </a:pathLst>
            </a:custGeom>
            <a:solidFill>
              <a:srgbClr val="B7E2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3759;p38"/>
            <p:cNvSpPr/>
            <p:nvPr/>
          </p:nvSpPr>
          <p:spPr>
            <a:xfrm>
              <a:off x="2313938" y="3289120"/>
              <a:ext cx="192976" cy="430815"/>
            </a:xfrm>
            <a:custGeom>
              <a:avLst/>
              <a:gdLst/>
              <a:ahLst/>
              <a:cxnLst/>
              <a:rect l="l" t="t" r="r" b="b"/>
              <a:pathLst>
                <a:path w="192976" h="430815" extrusionOk="0">
                  <a:moveTo>
                    <a:pt x="192977" y="430816"/>
                  </a:moveTo>
                  <a:lnTo>
                    <a:pt x="0" y="319468"/>
                  </a:lnTo>
                  <a:lnTo>
                    <a:pt x="0" y="0"/>
                  </a:lnTo>
                  <a:lnTo>
                    <a:pt x="192977" y="111442"/>
                  </a:lnTo>
                  <a:lnTo>
                    <a:pt x="192977" y="430816"/>
                  </a:lnTo>
                  <a:close/>
                </a:path>
              </a:pathLst>
            </a:custGeom>
            <a:solidFill>
              <a:srgbClr val="B7E2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3760;p38"/>
            <p:cNvSpPr/>
            <p:nvPr/>
          </p:nvSpPr>
          <p:spPr>
            <a:xfrm>
              <a:off x="2313938" y="3289120"/>
              <a:ext cx="192976" cy="430815"/>
            </a:xfrm>
            <a:custGeom>
              <a:avLst/>
              <a:gdLst/>
              <a:ahLst/>
              <a:cxnLst/>
              <a:rect l="l" t="t" r="r" b="b"/>
              <a:pathLst>
                <a:path w="192976" h="430815" extrusionOk="0">
                  <a:moveTo>
                    <a:pt x="192977" y="430816"/>
                  </a:moveTo>
                  <a:lnTo>
                    <a:pt x="0" y="319468"/>
                  </a:lnTo>
                  <a:lnTo>
                    <a:pt x="0" y="0"/>
                  </a:lnTo>
                  <a:lnTo>
                    <a:pt x="192977" y="111442"/>
                  </a:lnTo>
                  <a:lnTo>
                    <a:pt x="192977" y="430816"/>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3761;p38"/>
            <p:cNvSpPr/>
            <p:nvPr/>
          </p:nvSpPr>
          <p:spPr>
            <a:xfrm>
              <a:off x="2506915" y="3289120"/>
              <a:ext cx="192976" cy="430815"/>
            </a:xfrm>
            <a:custGeom>
              <a:avLst/>
              <a:gdLst/>
              <a:ahLst/>
              <a:cxnLst/>
              <a:rect l="l" t="t" r="r" b="b"/>
              <a:pathLst>
                <a:path w="192976" h="430815" extrusionOk="0">
                  <a:moveTo>
                    <a:pt x="192977" y="319468"/>
                  </a:moveTo>
                  <a:lnTo>
                    <a:pt x="0" y="430816"/>
                  </a:lnTo>
                  <a:lnTo>
                    <a:pt x="0" y="111442"/>
                  </a:lnTo>
                  <a:lnTo>
                    <a:pt x="192977" y="0"/>
                  </a:lnTo>
                  <a:lnTo>
                    <a:pt x="192977" y="319468"/>
                  </a:lnTo>
                  <a:close/>
                </a:path>
              </a:pathLst>
            </a:custGeom>
            <a:solidFill>
              <a:srgbClr val="B7E2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3762;p38"/>
            <p:cNvSpPr/>
            <p:nvPr/>
          </p:nvSpPr>
          <p:spPr>
            <a:xfrm>
              <a:off x="2506915" y="3289120"/>
              <a:ext cx="192976" cy="430815"/>
            </a:xfrm>
            <a:custGeom>
              <a:avLst/>
              <a:gdLst/>
              <a:ahLst/>
              <a:cxnLst/>
              <a:rect l="l" t="t" r="r" b="b"/>
              <a:pathLst>
                <a:path w="192976" h="430815" extrusionOk="0">
                  <a:moveTo>
                    <a:pt x="192977" y="319468"/>
                  </a:moveTo>
                  <a:lnTo>
                    <a:pt x="0" y="430816"/>
                  </a:lnTo>
                  <a:lnTo>
                    <a:pt x="0" y="111442"/>
                  </a:lnTo>
                  <a:lnTo>
                    <a:pt x="192977" y="0"/>
                  </a:lnTo>
                  <a:lnTo>
                    <a:pt x="192977" y="319468"/>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3763;p38"/>
            <p:cNvSpPr/>
            <p:nvPr/>
          </p:nvSpPr>
          <p:spPr>
            <a:xfrm>
              <a:off x="3217241" y="3786325"/>
              <a:ext cx="1277540" cy="681323"/>
            </a:xfrm>
            <a:custGeom>
              <a:avLst/>
              <a:gdLst/>
              <a:ahLst/>
              <a:cxnLst/>
              <a:rect l="l" t="t" r="r" b="b"/>
              <a:pathLst>
                <a:path w="1277540" h="681323" extrusionOk="0">
                  <a:moveTo>
                    <a:pt x="1277541" y="681323"/>
                  </a:moveTo>
                  <a:lnTo>
                    <a:pt x="1153716" y="503015"/>
                  </a:lnTo>
                  <a:lnTo>
                    <a:pt x="1093708" y="476155"/>
                  </a:lnTo>
                  <a:cubicBezTo>
                    <a:pt x="1048160" y="465620"/>
                    <a:pt x="1001582" y="460258"/>
                    <a:pt x="954834" y="460153"/>
                  </a:cubicBezTo>
                  <a:cubicBezTo>
                    <a:pt x="898922" y="516541"/>
                    <a:pt x="546306" y="531590"/>
                    <a:pt x="406289" y="462058"/>
                  </a:cubicBezTo>
                  <a:cubicBezTo>
                    <a:pt x="247507" y="383191"/>
                    <a:pt x="164259" y="286893"/>
                    <a:pt x="138351" y="227933"/>
                  </a:cubicBezTo>
                  <a:cubicBezTo>
                    <a:pt x="92250" y="123158"/>
                    <a:pt x="180165" y="0"/>
                    <a:pt x="180165" y="0"/>
                  </a:cubicBezTo>
                  <a:cubicBezTo>
                    <a:pt x="-60055" y="138684"/>
                    <a:pt x="-60055" y="364427"/>
                    <a:pt x="180165" y="503111"/>
                  </a:cubicBezTo>
                  <a:cubicBezTo>
                    <a:pt x="405336" y="633127"/>
                    <a:pt x="762905" y="641223"/>
                    <a:pt x="1004649" y="527495"/>
                  </a:cubicBezTo>
                  <a:lnTo>
                    <a:pt x="1004649" y="52749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3764;p38"/>
            <p:cNvSpPr/>
            <p:nvPr/>
          </p:nvSpPr>
          <p:spPr>
            <a:xfrm>
              <a:off x="4341906" y="4346681"/>
              <a:ext cx="972788" cy="561593"/>
            </a:xfrm>
            <a:custGeom>
              <a:avLst/>
              <a:gdLst/>
              <a:ahLst/>
              <a:cxnLst/>
              <a:rect l="l" t="t" r="r" b="b"/>
              <a:pathLst>
                <a:path w="972788" h="561593" extrusionOk="0">
                  <a:moveTo>
                    <a:pt x="831532" y="561594"/>
                  </a:moveTo>
                  <a:lnTo>
                    <a:pt x="0" y="81534"/>
                  </a:lnTo>
                  <a:lnTo>
                    <a:pt x="141256" y="0"/>
                  </a:lnTo>
                  <a:lnTo>
                    <a:pt x="972788" y="480060"/>
                  </a:lnTo>
                  <a:lnTo>
                    <a:pt x="831532" y="561594"/>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3765;p38"/>
            <p:cNvSpPr/>
            <p:nvPr/>
          </p:nvSpPr>
          <p:spPr>
            <a:xfrm>
              <a:off x="3246959" y="3638497"/>
              <a:ext cx="1231677" cy="711112"/>
            </a:xfrm>
            <a:custGeom>
              <a:avLst/>
              <a:gdLst/>
              <a:ahLst/>
              <a:cxnLst/>
              <a:rect l="l" t="t" r="r" b="b"/>
              <a:pathLst>
                <a:path w="1231677" h="711112" extrusionOk="0">
                  <a:moveTo>
                    <a:pt x="180165" y="607029"/>
                  </a:moveTo>
                  <a:cubicBezTo>
                    <a:pt x="-60055" y="468344"/>
                    <a:pt x="-60055" y="242697"/>
                    <a:pt x="180165" y="104013"/>
                  </a:cubicBezTo>
                  <a:cubicBezTo>
                    <a:pt x="420386" y="-34671"/>
                    <a:pt x="811292" y="-34671"/>
                    <a:pt x="1051512" y="104013"/>
                  </a:cubicBezTo>
                  <a:cubicBezTo>
                    <a:pt x="1291733" y="242697"/>
                    <a:pt x="1291733" y="468344"/>
                    <a:pt x="1051512" y="607029"/>
                  </a:cubicBezTo>
                  <a:cubicBezTo>
                    <a:pt x="811292" y="745713"/>
                    <a:pt x="420386" y="745903"/>
                    <a:pt x="180165" y="607029"/>
                  </a:cubicBezTo>
                  <a:close/>
                  <a:moveTo>
                    <a:pt x="945213" y="165354"/>
                  </a:moveTo>
                  <a:cubicBezTo>
                    <a:pt x="763572" y="60579"/>
                    <a:pt x="468011" y="60579"/>
                    <a:pt x="286464" y="165354"/>
                  </a:cubicBezTo>
                  <a:cubicBezTo>
                    <a:pt x="104918" y="270129"/>
                    <a:pt x="104823" y="441103"/>
                    <a:pt x="286464" y="545878"/>
                  </a:cubicBezTo>
                  <a:cubicBezTo>
                    <a:pt x="468106" y="650653"/>
                    <a:pt x="763572" y="650653"/>
                    <a:pt x="945213" y="545878"/>
                  </a:cubicBezTo>
                  <a:cubicBezTo>
                    <a:pt x="1126855" y="441103"/>
                    <a:pt x="1126855" y="270224"/>
                    <a:pt x="945213" y="16535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3766;p38"/>
            <p:cNvSpPr/>
            <p:nvPr/>
          </p:nvSpPr>
          <p:spPr>
            <a:xfrm>
              <a:off x="3247293" y="3898053"/>
              <a:ext cx="108013" cy="106584"/>
            </a:xfrm>
            <a:custGeom>
              <a:avLst/>
              <a:gdLst/>
              <a:ahLst/>
              <a:cxnLst/>
              <a:rect l="l" t="t" r="r" b="b"/>
              <a:pathLst>
                <a:path w="108013" h="106584" extrusionOk="0">
                  <a:moveTo>
                    <a:pt x="0" y="106585"/>
                  </a:moveTo>
                  <a:lnTo>
                    <a:pt x="0" y="0"/>
                  </a:lnTo>
                  <a:lnTo>
                    <a:pt x="108013" y="53245"/>
                  </a:lnTo>
                  <a:lnTo>
                    <a:pt x="0" y="10658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3767;p38"/>
            <p:cNvSpPr/>
            <p:nvPr/>
          </p:nvSpPr>
          <p:spPr>
            <a:xfrm>
              <a:off x="3553141" y="4166849"/>
              <a:ext cx="622063" cy="123348"/>
            </a:xfrm>
            <a:custGeom>
              <a:avLst/>
              <a:gdLst/>
              <a:ahLst/>
              <a:cxnLst/>
              <a:rect l="l" t="t" r="r" b="b"/>
              <a:pathLst>
                <a:path w="622063" h="123348" extrusionOk="0">
                  <a:moveTo>
                    <a:pt x="0" y="13525"/>
                  </a:moveTo>
                  <a:cubicBezTo>
                    <a:pt x="4381" y="18955"/>
                    <a:pt x="19812" y="123349"/>
                    <a:pt x="327470" y="123349"/>
                  </a:cubicBezTo>
                  <a:cubicBezTo>
                    <a:pt x="635127" y="123349"/>
                    <a:pt x="621983" y="0"/>
                    <a:pt x="621983" y="0"/>
                  </a:cubicBezTo>
                  <a:cubicBezTo>
                    <a:pt x="621983" y="0"/>
                    <a:pt x="331851" y="39910"/>
                    <a:pt x="327470" y="39910"/>
                  </a:cubicBezTo>
                  <a:cubicBezTo>
                    <a:pt x="323088" y="39910"/>
                    <a:pt x="0" y="13525"/>
                    <a:pt x="0" y="1352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3768;p38"/>
            <p:cNvSpPr/>
            <p:nvPr/>
          </p:nvSpPr>
          <p:spPr>
            <a:xfrm>
              <a:off x="4390007" y="3898053"/>
              <a:ext cx="88582" cy="95916"/>
            </a:xfrm>
            <a:custGeom>
              <a:avLst/>
              <a:gdLst/>
              <a:ahLst/>
              <a:cxnLst/>
              <a:rect l="l" t="t" r="r" b="b"/>
              <a:pathLst>
                <a:path w="88582" h="95916" extrusionOk="0">
                  <a:moveTo>
                    <a:pt x="88583" y="0"/>
                  </a:moveTo>
                  <a:lnTo>
                    <a:pt x="88583" y="95917"/>
                  </a:lnTo>
                  <a:lnTo>
                    <a:pt x="0" y="39433"/>
                  </a:lnTo>
                  <a:lnTo>
                    <a:pt x="88583"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3769;p38"/>
            <p:cNvSpPr/>
            <p:nvPr/>
          </p:nvSpPr>
          <p:spPr>
            <a:xfrm>
              <a:off x="3582763" y="3612208"/>
              <a:ext cx="550640" cy="90297"/>
            </a:xfrm>
            <a:custGeom>
              <a:avLst/>
              <a:gdLst/>
              <a:ahLst/>
              <a:cxnLst/>
              <a:rect l="l" t="t" r="r" b="b"/>
              <a:pathLst>
                <a:path w="550640" h="90297" extrusionOk="0">
                  <a:moveTo>
                    <a:pt x="0" y="53816"/>
                  </a:moveTo>
                  <a:cubicBezTo>
                    <a:pt x="89316" y="19079"/>
                    <a:pt x="184204" y="838"/>
                    <a:pt x="280035" y="0"/>
                  </a:cubicBezTo>
                  <a:cubicBezTo>
                    <a:pt x="373275" y="295"/>
                    <a:pt x="465430" y="19984"/>
                    <a:pt x="550640" y="57817"/>
                  </a:cubicBezTo>
                  <a:lnTo>
                    <a:pt x="531114" y="90297"/>
                  </a:lnTo>
                  <a:lnTo>
                    <a:pt x="16764" y="9029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770;p38"/>
            <p:cNvSpPr/>
            <p:nvPr/>
          </p:nvSpPr>
          <p:spPr>
            <a:xfrm>
              <a:off x="3404265" y="3670120"/>
              <a:ext cx="917257" cy="529590"/>
            </a:xfrm>
            <a:custGeom>
              <a:avLst/>
              <a:gdLst/>
              <a:ahLst/>
              <a:cxnLst/>
              <a:rect l="l" t="t" r="r" b="b"/>
              <a:pathLst>
                <a:path w="917257" h="529590" extrusionOk="0">
                  <a:moveTo>
                    <a:pt x="917258" y="264795"/>
                  </a:moveTo>
                  <a:cubicBezTo>
                    <a:pt x="917258" y="411037"/>
                    <a:pt x="711922" y="529590"/>
                    <a:pt x="458629" y="529590"/>
                  </a:cubicBezTo>
                  <a:cubicBezTo>
                    <a:pt x="205335" y="529590"/>
                    <a:pt x="0" y="411037"/>
                    <a:pt x="0" y="264795"/>
                  </a:cubicBezTo>
                  <a:cubicBezTo>
                    <a:pt x="0" y="118553"/>
                    <a:pt x="205335" y="0"/>
                    <a:pt x="458629" y="0"/>
                  </a:cubicBezTo>
                  <a:cubicBezTo>
                    <a:pt x="711923" y="0"/>
                    <a:pt x="917258" y="118553"/>
                    <a:pt x="917258" y="264795"/>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771;p38"/>
            <p:cNvSpPr/>
            <p:nvPr/>
          </p:nvSpPr>
          <p:spPr>
            <a:xfrm>
              <a:off x="3246959" y="3542485"/>
              <a:ext cx="1231677" cy="711136"/>
            </a:xfrm>
            <a:custGeom>
              <a:avLst/>
              <a:gdLst/>
              <a:ahLst/>
              <a:cxnLst/>
              <a:rect l="l" t="t" r="r" b="b"/>
              <a:pathLst>
                <a:path w="1231677" h="711136" extrusionOk="0">
                  <a:moveTo>
                    <a:pt x="180165" y="607124"/>
                  </a:moveTo>
                  <a:cubicBezTo>
                    <a:pt x="-60055" y="468440"/>
                    <a:pt x="-60055" y="242697"/>
                    <a:pt x="180165" y="104013"/>
                  </a:cubicBezTo>
                  <a:cubicBezTo>
                    <a:pt x="420386" y="-34671"/>
                    <a:pt x="811292" y="-34671"/>
                    <a:pt x="1051512" y="104013"/>
                  </a:cubicBezTo>
                  <a:cubicBezTo>
                    <a:pt x="1291733" y="242697"/>
                    <a:pt x="1291733" y="468440"/>
                    <a:pt x="1051512" y="607124"/>
                  </a:cubicBezTo>
                  <a:cubicBezTo>
                    <a:pt x="811292" y="745808"/>
                    <a:pt x="420386" y="745808"/>
                    <a:pt x="180165" y="607124"/>
                  </a:cubicBezTo>
                  <a:close/>
                  <a:moveTo>
                    <a:pt x="945213" y="165640"/>
                  </a:moveTo>
                  <a:cubicBezTo>
                    <a:pt x="763572" y="60865"/>
                    <a:pt x="468011" y="60865"/>
                    <a:pt x="286464" y="165640"/>
                  </a:cubicBezTo>
                  <a:cubicBezTo>
                    <a:pt x="104918" y="270415"/>
                    <a:pt x="104823" y="441198"/>
                    <a:pt x="286464" y="546068"/>
                  </a:cubicBezTo>
                  <a:cubicBezTo>
                    <a:pt x="468106" y="650939"/>
                    <a:pt x="763572" y="650843"/>
                    <a:pt x="945213" y="546068"/>
                  </a:cubicBezTo>
                  <a:cubicBezTo>
                    <a:pt x="1126855" y="441293"/>
                    <a:pt x="1126855" y="270415"/>
                    <a:pt x="945213" y="16564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772;p38"/>
            <p:cNvSpPr/>
            <p:nvPr/>
          </p:nvSpPr>
          <p:spPr>
            <a:xfrm>
              <a:off x="4233892" y="4110556"/>
              <a:ext cx="329469" cy="191071"/>
            </a:xfrm>
            <a:custGeom>
              <a:avLst/>
              <a:gdLst/>
              <a:ahLst/>
              <a:cxnLst/>
              <a:rect l="l" t="t" r="r" b="b"/>
              <a:pathLst>
                <a:path w="329469" h="191071" extrusionOk="0">
                  <a:moveTo>
                    <a:pt x="208407" y="191071"/>
                  </a:moveTo>
                  <a:lnTo>
                    <a:pt x="0" y="69818"/>
                  </a:lnTo>
                  <a:lnTo>
                    <a:pt x="121063" y="0"/>
                  </a:lnTo>
                  <a:lnTo>
                    <a:pt x="329470" y="121158"/>
                  </a:lnTo>
                  <a:lnTo>
                    <a:pt x="208407" y="191071"/>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773;p38"/>
            <p:cNvSpPr/>
            <p:nvPr/>
          </p:nvSpPr>
          <p:spPr>
            <a:xfrm>
              <a:off x="4234083" y="4180469"/>
              <a:ext cx="208216" cy="217741"/>
            </a:xfrm>
            <a:custGeom>
              <a:avLst/>
              <a:gdLst/>
              <a:ahLst/>
              <a:cxnLst/>
              <a:rect l="l" t="t" r="r" b="b"/>
              <a:pathLst>
                <a:path w="208216" h="217741" extrusionOk="0">
                  <a:moveTo>
                    <a:pt x="208217" y="217742"/>
                  </a:moveTo>
                  <a:lnTo>
                    <a:pt x="0" y="97250"/>
                  </a:lnTo>
                  <a:lnTo>
                    <a:pt x="0" y="0"/>
                  </a:lnTo>
                  <a:lnTo>
                    <a:pt x="208217" y="120491"/>
                  </a:lnTo>
                  <a:lnTo>
                    <a:pt x="208217" y="21774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774;p38"/>
            <p:cNvSpPr/>
            <p:nvPr/>
          </p:nvSpPr>
          <p:spPr>
            <a:xfrm>
              <a:off x="4368385" y="4248383"/>
              <a:ext cx="831437" cy="643127"/>
            </a:xfrm>
            <a:custGeom>
              <a:avLst/>
              <a:gdLst/>
              <a:ahLst/>
              <a:cxnLst/>
              <a:rect l="l" t="t" r="r" b="b"/>
              <a:pathLst>
                <a:path w="831437" h="643127" extrusionOk="0">
                  <a:moveTo>
                    <a:pt x="831437" y="643128"/>
                  </a:moveTo>
                  <a:lnTo>
                    <a:pt x="0" y="163068"/>
                  </a:lnTo>
                  <a:lnTo>
                    <a:pt x="0" y="0"/>
                  </a:lnTo>
                  <a:lnTo>
                    <a:pt x="831437" y="480060"/>
                  </a:lnTo>
                  <a:lnTo>
                    <a:pt x="831437" y="643128"/>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775;p38"/>
            <p:cNvSpPr/>
            <p:nvPr/>
          </p:nvSpPr>
          <p:spPr>
            <a:xfrm>
              <a:off x="4368385" y="4166944"/>
              <a:ext cx="972788" cy="561593"/>
            </a:xfrm>
            <a:custGeom>
              <a:avLst/>
              <a:gdLst/>
              <a:ahLst/>
              <a:cxnLst/>
              <a:rect l="l" t="t" r="r" b="b"/>
              <a:pathLst>
                <a:path w="972788" h="561593" extrusionOk="0">
                  <a:moveTo>
                    <a:pt x="831532" y="561594"/>
                  </a:moveTo>
                  <a:lnTo>
                    <a:pt x="0" y="81534"/>
                  </a:lnTo>
                  <a:lnTo>
                    <a:pt x="141256" y="0"/>
                  </a:lnTo>
                  <a:lnTo>
                    <a:pt x="972788" y="479965"/>
                  </a:lnTo>
                  <a:lnTo>
                    <a:pt x="831532" y="561594"/>
                  </a:lnTo>
                  <a:close/>
                </a:path>
              </a:pathLst>
            </a:custGeom>
            <a:solidFill>
              <a:srgbClr val="39405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776;p38"/>
            <p:cNvSpPr/>
            <p:nvPr/>
          </p:nvSpPr>
          <p:spPr>
            <a:xfrm>
              <a:off x="5199823" y="4646908"/>
              <a:ext cx="141350" cy="244601"/>
            </a:xfrm>
            <a:custGeom>
              <a:avLst/>
              <a:gdLst/>
              <a:ahLst/>
              <a:cxnLst/>
              <a:rect l="l" t="t" r="r" b="b"/>
              <a:pathLst>
                <a:path w="141350" h="244601" extrusionOk="0">
                  <a:moveTo>
                    <a:pt x="0" y="244602"/>
                  </a:moveTo>
                  <a:cubicBezTo>
                    <a:pt x="8572" y="243650"/>
                    <a:pt x="141351" y="165068"/>
                    <a:pt x="141351" y="165068"/>
                  </a:cubicBezTo>
                  <a:lnTo>
                    <a:pt x="141351" y="0"/>
                  </a:lnTo>
                  <a:lnTo>
                    <a:pt x="95" y="81629"/>
                  </a:lnTo>
                  <a:close/>
                </a:path>
              </a:pathLst>
            </a:custGeom>
            <a:solidFill>
              <a:srgbClr val="23273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777;p38"/>
            <p:cNvSpPr/>
            <p:nvPr/>
          </p:nvSpPr>
          <p:spPr>
            <a:xfrm>
              <a:off x="2764672" y="2500358"/>
              <a:ext cx="158537" cy="311524"/>
            </a:xfrm>
            <a:custGeom>
              <a:avLst/>
              <a:gdLst/>
              <a:ahLst/>
              <a:cxnLst/>
              <a:rect l="l" t="t" r="r" b="b"/>
              <a:pathLst>
                <a:path w="158537" h="311524" extrusionOk="0">
                  <a:moveTo>
                    <a:pt x="67807" y="240979"/>
                  </a:moveTo>
                  <a:cubicBezTo>
                    <a:pt x="81791" y="265992"/>
                    <a:pt x="98811" y="289195"/>
                    <a:pt x="118480" y="310035"/>
                  </a:cubicBezTo>
                  <a:cubicBezTo>
                    <a:pt x="124004" y="316417"/>
                    <a:pt x="166105" y="300510"/>
                    <a:pt x="157342" y="295748"/>
                  </a:cubicBezTo>
                  <a:cubicBezTo>
                    <a:pt x="148579" y="290985"/>
                    <a:pt x="120861" y="252695"/>
                    <a:pt x="107050" y="227073"/>
                  </a:cubicBezTo>
                  <a:cubicBezTo>
                    <a:pt x="95443" y="196383"/>
                    <a:pt x="85585" y="165055"/>
                    <a:pt x="77522" y="133251"/>
                  </a:cubicBezTo>
                  <a:cubicBezTo>
                    <a:pt x="68855" y="101819"/>
                    <a:pt x="61330" y="55718"/>
                    <a:pt x="55043" y="34001"/>
                  </a:cubicBezTo>
                  <a:cubicBezTo>
                    <a:pt x="51648" y="17665"/>
                    <a:pt x="39025" y="4826"/>
                    <a:pt x="22754" y="1140"/>
                  </a:cubicBezTo>
                  <a:cubicBezTo>
                    <a:pt x="7514" y="-2385"/>
                    <a:pt x="-2297" y="1806"/>
                    <a:pt x="465" y="20190"/>
                  </a:cubicBezTo>
                  <a:cubicBezTo>
                    <a:pt x="5323" y="52384"/>
                    <a:pt x="30564" y="177638"/>
                    <a:pt x="67807" y="24097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778;p38"/>
            <p:cNvSpPr/>
            <p:nvPr/>
          </p:nvSpPr>
          <p:spPr>
            <a:xfrm>
              <a:off x="2800168" y="3231875"/>
              <a:ext cx="108892" cy="84472"/>
            </a:xfrm>
            <a:custGeom>
              <a:avLst/>
              <a:gdLst/>
              <a:ahLst/>
              <a:cxnLst/>
              <a:rect l="l" t="t" r="r" b="b"/>
              <a:pathLst>
                <a:path w="108892" h="84472" extrusionOk="0">
                  <a:moveTo>
                    <a:pt x="8117" y="0"/>
                  </a:moveTo>
                  <a:cubicBezTo>
                    <a:pt x="21166" y="10668"/>
                    <a:pt x="40502" y="953"/>
                    <a:pt x="41455" y="1905"/>
                  </a:cubicBezTo>
                  <a:cubicBezTo>
                    <a:pt x="56774" y="16173"/>
                    <a:pt x="72863" y="29594"/>
                    <a:pt x="89651" y="42101"/>
                  </a:cubicBezTo>
                  <a:cubicBezTo>
                    <a:pt x="97843" y="48482"/>
                    <a:pt x="110606" y="57055"/>
                    <a:pt x="108701" y="69437"/>
                  </a:cubicBezTo>
                  <a:cubicBezTo>
                    <a:pt x="104605" y="91440"/>
                    <a:pt x="69363" y="84677"/>
                    <a:pt x="56028" y="77914"/>
                  </a:cubicBezTo>
                  <a:cubicBezTo>
                    <a:pt x="42693" y="71152"/>
                    <a:pt x="31834" y="60007"/>
                    <a:pt x="19261" y="52197"/>
                  </a:cubicBezTo>
                  <a:cubicBezTo>
                    <a:pt x="10308" y="46577"/>
                    <a:pt x="1450" y="43720"/>
                    <a:pt x="211" y="32385"/>
                  </a:cubicBezTo>
                  <a:cubicBezTo>
                    <a:pt x="-1313" y="25622"/>
                    <a:pt x="5831" y="0"/>
                    <a:pt x="8117"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779;p38"/>
            <p:cNvSpPr/>
            <p:nvPr/>
          </p:nvSpPr>
          <p:spPr>
            <a:xfrm>
              <a:off x="2799603" y="3259783"/>
              <a:ext cx="108313" cy="56238"/>
            </a:xfrm>
            <a:custGeom>
              <a:avLst/>
              <a:gdLst/>
              <a:ahLst/>
              <a:cxnLst/>
              <a:rect l="l" t="t" r="r" b="b"/>
              <a:pathLst>
                <a:path w="108313" h="56238" extrusionOk="0">
                  <a:moveTo>
                    <a:pt x="300" y="0"/>
                  </a:moveTo>
                  <a:cubicBezTo>
                    <a:pt x="2015" y="10859"/>
                    <a:pt x="10778" y="13811"/>
                    <a:pt x="19350" y="19050"/>
                  </a:cubicBezTo>
                  <a:cubicBezTo>
                    <a:pt x="32209" y="26956"/>
                    <a:pt x="43449" y="38100"/>
                    <a:pt x="56784" y="45149"/>
                  </a:cubicBezTo>
                  <a:cubicBezTo>
                    <a:pt x="70119" y="52197"/>
                    <a:pt x="99741" y="57626"/>
                    <a:pt x="108314" y="41815"/>
                  </a:cubicBezTo>
                  <a:cubicBezTo>
                    <a:pt x="103647" y="63055"/>
                    <a:pt x="68976" y="56388"/>
                    <a:pt x="55831" y="49721"/>
                  </a:cubicBezTo>
                  <a:cubicBezTo>
                    <a:pt x="42687" y="43053"/>
                    <a:pt x="31638" y="31813"/>
                    <a:pt x="19065" y="24003"/>
                  </a:cubicBezTo>
                  <a:cubicBezTo>
                    <a:pt x="10111" y="18383"/>
                    <a:pt x="1253" y="15526"/>
                    <a:pt x="15" y="4191"/>
                  </a:cubicBezTo>
                  <a:cubicBezTo>
                    <a:pt x="-40" y="2791"/>
                    <a:pt x="57" y="1381"/>
                    <a:pt x="30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3780;p38"/>
            <p:cNvSpPr/>
            <p:nvPr/>
          </p:nvSpPr>
          <p:spPr>
            <a:xfrm>
              <a:off x="2931444" y="3155618"/>
              <a:ext cx="108758" cy="81374"/>
            </a:xfrm>
            <a:custGeom>
              <a:avLst/>
              <a:gdLst/>
              <a:ahLst/>
              <a:cxnLst/>
              <a:rect l="l" t="t" r="r" b="b"/>
              <a:pathLst>
                <a:path w="108758" h="81374" extrusionOk="0">
                  <a:moveTo>
                    <a:pt x="9430" y="56"/>
                  </a:moveTo>
                  <a:cubicBezTo>
                    <a:pt x="22574" y="10724"/>
                    <a:pt x="45434" y="-896"/>
                    <a:pt x="46387" y="56"/>
                  </a:cubicBezTo>
                  <a:cubicBezTo>
                    <a:pt x="60035" y="13829"/>
                    <a:pt x="74440" y="26841"/>
                    <a:pt x="89535" y="39013"/>
                  </a:cubicBezTo>
                  <a:cubicBezTo>
                    <a:pt x="97631" y="45395"/>
                    <a:pt x="110395" y="53968"/>
                    <a:pt x="108585" y="66255"/>
                  </a:cubicBezTo>
                  <a:cubicBezTo>
                    <a:pt x="104489" y="88353"/>
                    <a:pt x="69152" y="81590"/>
                    <a:pt x="55817" y="74827"/>
                  </a:cubicBezTo>
                  <a:cubicBezTo>
                    <a:pt x="42481" y="68065"/>
                    <a:pt x="31623" y="56920"/>
                    <a:pt x="19050" y="49110"/>
                  </a:cubicBezTo>
                  <a:cubicBezTo>
                    <a:pt x="10097" y="43490"/>
                    <a:pt x="1238" y="40633"/>
                    <a:pt x="0" y="29298"/>
                  </a:cubicBezTo>
                  <a:cubicBezTo>
                    <a:pt x="599" y="18906"/>
                    <a:pt x="3845" y="8838"/>
                    <a:pt x="9430" y="5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781;p38"/>
            <p:cNvSpPr/>
            <p:nvPr/>
          </p:nvSpPr>
          <p:spPr>
            <a:xfrm>
              <a:off x="2931020" y="3181773"/>
              <a:ext cx="108151" cy="56575"/>
            </a:xfrm>
            <a:custGeom>
              <a:avLst/>
              <a:gdLst/>
              <a:ahLst/>
              <a:cxnLst/>
              <a:rect l="l" t="t" r="r" b="b"/>
              <a:pathLst>
                <a:path w="108151" h="56575" extrusionOk="0">
                  <a:moveTo>
                    <a:pt x="138" y="0"/>
                  </a:moveTo>
                  <a:cubicBezTo>
                    <a:pt x="1948" y="10859"/>
                    <a:pt x="10615" y="13811"/>
                    <a:pt x="19188" y="19050"/>
                  </a:cubicBezTo>
                  <a:cubicBezTo>
                    <a:pt x="31951" y="26956"/>
                    <a:pt x="43286" y="38100"/>
                    <a:pt x="56526" y="45149"/>
                  </a:cubicBezTo>
                  <a:cubicBezTo>
                    <a:pt x="69766" y="52197"/>
                    <a:pt x="99579" y="57626"/>
                    <a:pt x="108151" y="41815"/>
                  </a:cubicBezTo>
                  <a:cubicBezTo>
                    <a:pt x="103579" y="63437"/>
                    <a:pt x="69194" y="56769"/>
                    <a:pt x="55954" y="50102"/>
                  </a:cubicBezTo>
                  <a:cubicBezTo>
                    <a:pt x="42715" y="43434"/>
                    <a:pt x="31761" y="32195"/>
                    <a:pt x="19188" y="24384"/>
                  </a:cubicBezTo>
                  <a:cubicBezTo>
                    <a:pt x="9663" y="18764"/>
                    <a:pt x="1281" y="15907"/>
                    <a:pt x="138" y="4572"/>
                  </a:cubicBezTo>
                  <a:cubicBezTo>
                    <a:pt x="-46" y="3058"/>
                    <a:pt x="-46" y="1514"/>
                    <a:pt x="13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3782;p38"/>
            <p:cNvSpPr/>
            <p:nvPr/>
          </p:nvSpPr>
          <p:spPr>
            <a:xfrm>
              <a:off x="2630424" y="2780976"/>
              <a:ext cx="382278" cy="462504"/>
            </a:xfrm>
            <a:custGeom>
              <a:avLst/>
              <a:gdLst/>
              <a:ahLst/>
              <a:cxnLst/>
              <a:rect l="l" t="t" r="r" b="b"/>
              <a:pathLst>
                <a:path w="382278" h="462504" extrusionOk="0">
                  <a:moveTo>
                    <a:pt x="2983" y="31799"/>
                  </a:moveTo>
                  <a:cubicBezTo>
                    <a:pt x="-11495" y="122381"/>
                    <a:pt x="28700" y="156100"/>
                    <a:pt x="80993" y="175435"/>
                  </a:cubicBezTo>
                  <a:cubicBezTo>
                    <a:pt x="118521" y="189247"/>
                    <a:pt x="172337" y="210488"/>
                    <a:pt x="172337" y="210488"/>
                  </a:cubicBezTo>
                  <a:cubicBezTo>
                    <a:pt x="172337" y="210488"/>
                    <a:pt x="171575" y="230395"/>
                    <a:pt x="171194" y="274972"/>
                  </a:cubicBezTo>
                  <a:cubicBezTo>
                    <a:pt x="171194" y="314310"/>
                    <a:pt x="175957" y="457661"/>
                    <a:pt x="175957" y="457661"/>
                  </a:cubicBezTo>
                  <a:cubicBezTo>
                    <a:pt x="188510" y="464119"/>
                    <a:pt x="203409" y="464119"/>
                    <a:pt x="215962" y="457661"/>
                  </a:cubicBezTo>
                  <a:cubicBezTo>
                    <a:pt x="215962" y="457661"/>
                    <a:pt x="237107" y="347743"/>
                    <a:pt x="241584" y="298213"/>
                  </a:cubicBezTo>
                  <a:cubicBezTo>
                    <a:pt x="247585" y="231062"/>
                    <a:pt x="257967" y="187056"/>
                    <a:pt x="254538" y="172578"/>
                  </a:cubicBezTo>
                  <a:cubicBezTo>
                    <a:pt x="251490" y="159815"/>
                    <a:pt x="178338" y="123715"/>
                    <a:pt x="154716" y="104379"/>
                  </a:cubicBezTo>
                  <a:lnTo>
                    <a:pt x="308926" y="155624"/>
                  </a:lnTo>
                  <a:cubicBezTo>
                    <a:pt x="305837" y="172302"/>
                    <a:pt x="304338" y="189237"/>
                    <a:pt x="304449" y="206201"/>
                  </a:cubicBezTo>
                  <a:cubicBezTo>
                    <a:pt x="305878" y="259541"/>
                    <a:pt x="308735" y="374889"/>
                    <a:pt x="308735" y="374889"/>
                  </a:cubicBezTo>
                  <a:cubicBezTo>
                    <a:pt x="308735" y="374889"/>
                    <a:pt x="329881" y="390129"/>
                    <a:pt x="347883" y="374889"/>
                  </a:cubicBezTo>
                  <a:cubicBezTo>
                    <a:pt x="347883" y="374889"/>
                    <a:pt x="386555" y="146289"/>
                    <a:pt x="381887" y="116190"/>
                  </a:cubicBezTo>
                  <a:cubicBezTo>
                    <a:pt x="377411" y="87615"/>
                    <a:pt x="241870" y="28846"/>
                    <a:pt x="217962" y="8653"/>
                  </a:cubicBezTo>
                  <a:cubicBezTo>
                    <a:pt x="209558" y="1757"/>
                    <a:pt x="198605" y="-1225"/>
                    <a:pt x="187863" y="4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783;p38"/>
            <p:cNvSpPr/>
            <p:nvPr/>
          </p:nvSpPr>
          <p:spPr>
            <a:xfrm>
              <a:off x="2662372" y="2471875"/>
              <a:ext cx="120066" cy="117360"/>
            </a:xfrm>
            <a:custGeom>
              <a:avLst/>
              <a:gdLst/>
              <a:ahLst/>
              <a:cxnLst/>
              <a:rect l="l" t="t" r="r" b="b"/>
              <a:pathLst>
                <a:path w="120066" h="117360" extrusionOk="0">
                  <a:moveTo>
                    <a:pt x="24565" y="0"/>
                  </a:moveTo>
                  <a:cubicBezTo>
                    <a:pt x="24565" y="0"/>
                    <a:pt x="26756" y="43148"/>
                    <a:pt x="25804" y="46958"/>
                  </a:cubicBezTo>
                  <a:cubicBezTo>
                    <a:pt x="24851" y="50768"/>
                    <a:pt x="5992" y="63436"/>
                    <a:pt x="562" y="67913"/>
                  </a:cubicBezTo>
                  <a:cubicBezTo>
                    <a:pt x="-4867" y="72390"/>
                    <a:pt x="30376" y="107251"/>
                    <a:pt x="47521" y="115538"/>
                  </a:cubicBezTo>
                  <a:cubicBezTo>
                    <a:pt x="64666" y="123825"/>
                    <a:pt x="119053" y="102679"/>
                    <a:pt x="120006" y="75914"/>
                  </a:cubicBezTo>
                  <a:cubicBezTo>
                    <a:pt x="120958" y="49149"/>
                    <a:pt x="110481" y="26765"/>
                    <a:pt x="102385" y="25622"/>
                  </a:cubicBezTo>
                  <a:cubicBezTo>
                    <a:pt x="94288" y="24479"/>
                    <a:pt x="24565" y="0"/>
                    <a:pt x="24565"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784;p38"/>
            <p:cNvSpPr/>
            <p:nvPr/>
          </p:nvSpPr>
          <p:spPr>
            <a:xfrm>
              <a:off x="2630208" y="2488280"/>
              <a:ext cx="194941" cy="380900"/>
            </a:xfrm>
            <a:custGeom>
              <a:avLst/>
              <a:gdLst/>
              <a:ahLst/>
              <a:cxnLst/>
              <a:rect l="l" t="t" r="r" b="b"/>
              <a:pathLst>
                <a:path w="194941" h="380900" extrusionOk="0">
                  <a:moveTo>
                    <a:pt x="51967" y="37982"/>
                  </a:moveTo>
                  <a:cubicBezTo>
                    <a:pt x="51967" y="37982"/>
                    <a:pt x="83304" y="84655"/>
                    <a:pt x="126928" y="89036"/>
                  </a:cubicBezTo>
                  <a:cubicBezTo>
                    <a:pt x="140740" y="75416"/>
                    <a:pt x="141978" y="27124"/>
                    <a:pt x="122928" y="11694"/>
                  </a:cubicBezTo>
                  <a:cubicBezTo>
                    <a:pt x="122928" y="11694"/>
                    <a:pt x="140454" y="-2404"/>
                    <a:pt x="152455" y="359"/>
                  </a:cubicBezTo>
                  <a:cubicBezTo>
                    <a:pt x="165339" y="8141"/>
                    <a:pt x="174927" y="20371"/>
                    <a:pt x="179411" y="34744"/>
                  </a:cubicBezTo>
                  <a:cubicBezTo>
                    <a:pt x="190515" y="66815"/>
                    <a:pt x="195743" y="100638"/>
                    <a:pt x="194842" y="134566"/>
                  </a:cubicBezTo>
                  <a:cubicBezTo>
                    <a:pt x="194175" y="180286"/>
                    <a:pt x="194842" y="296015"/>
                    <a:pt x="194842" y="296015"/>
                  </a:cubicBezTo>
                  <a:cubicBezTo>
                    <a:pt x="189720" y="323790"/>
                    <a:pt x="172934" y="348031"/>
                    <a:pt x="148741" y="362594"/>
                  </a:cubicBezTo>
                  <a:cubicBezTo>
                    <a:pt x="117245" y="380282"/>
                    <a:pt x="80217" y="385388"/>
                    <a:pt x="45109" y="376882"/>
                  </a:cubicBezTo>
                  <a:cubicBezTo>
                    <a:pt x="23011" y="371738"/>
                    <a:pt x="14724" y="359356"/>
                    <a:pt x="7009" y="343259"/>
                  </a:cubicBezTo>
                  <a:cubicBezTo>
                    <a:pt x="9009" y="311255"/>
                    <a:pt x="21677" y="245246"/>
                    <a:pt x="16534" y="204861"/>
                  </a:cubicBezTo>
                  <a:cubicBezTo>
                    <a:pt x="11390" y="164475"/>
                    <a:pt x="2722" y="134471"/>
                    <a:pt x="436" y="101800"/>
                  </a:cubicBezTo>
                  <a:cubicBezTo>
                    <a:pt x="-1850" y="69129"/>
                    <a:pt x="4818" y="69891"/>
                    <a:pt x="21106" y="58271"/>
                  </a:cubicBezTo>
                  <a:cubicBezTo>
                    <a:pt x="30902" y="50794"/>
                    <a:pt x="41215" y="44012"/>
                    <a:pt x="51967" y="3798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785;p38"/>
            <p:cNvSpPr/>
            <p:nvPr/>
          </p:nvSpPr>
          <p:spPr>
            <a:xfrm>
              <a:off x="2658361" y="2350349"/>
              <a:ext cx="128870" cy="157700"/>
            </a:xfrm>
            <a:custGeom>
              <a:avLst/>
              <a:gdLst/>
              <a:ahLst/>
              <a:cxnLst/>
              <a:rect l="l" t="t" r="r" b="b"/>
              <a:pathLst>
                <a:path w="128870" h="157700" extrusionOk="0">
                  <a:moveTo>
                    <a:pt x="126208" y="57232"/>
                  </a:moveTo>
                  <a:lnTo>
                    <a:pt x="126208" y="57232"/>
                  </a:lnTo>
                  <a:cubicBezTo>
                    <a:pt x="121064" y="23704"/>
                    <a:pt x="96871" y="-1632"/>
                    <a:pt x="62390" y="82"/>
                  </a:cubicBezTo>
                  <a:cubicBezTo>
                    <a:pt x="25643" y="2454"/>
                    <a:pt x="-2228" y="34162"/>
                    <a:pt x="140" y="70910"/>
                  </a:cubicBezTo>
                  <a:cubicBezTo>
                    <a:pt x="1446" y="91170"/>
                    <a:pt x="11913" y="109734"/>
                    <a:pt x="28576" y="121335"/>
                  </a:cubicBezTo>
                  <a:cubicBezTo>
                    <a:pt x="29769" y="126384"/>
                    <a:pt x="31560" y="131279"/>
                    <a:pt x="33910" y="135909"/>
                  </a:cubicBezTo>
                  <a:cubicBezTo>
                    <a:pt x="46102" y="150196"/>
                    <a:pt x="83059" y="159054"/>
                    <a:pt x="93632" y="157530"/>
                  </a:cubicBezTo>
                  <a:cubicBezTo>
                    <a:pt x="106549" y="156387"/>
                    <a:pt x="117460" y="147481"/>
                    <a:pt x="121159" y="135051"/>
                  </a:cubicBezTo>
                  <a:cubicBezTo>
                    <a:pt x="132589" y="108953"/>
                    <a:pt x="128589" y="73806"/>
                    <a:pt x="126208" y="5723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786;p38"/>
            <p:cNvSpPr/>
            <p:nvPr/>
          </p:nvSpPr>
          <p:spPr>
            <a:xfrm>
              <a:off x="2645583" y="2336673"/>
              <a:ext cx="136833" cy="135201"/>
            </a:xfrm>
            <a:custGeom>
              <a:avLst/>
              <a:gdLst/>
              <a:ahLst/>
              <a:cxnLst/>
              <a:rect l="l" t="t" r="r" b="b"/>
              <a:pathLst>
                <a:path w="136833" h="135201" extrusionOk="0">
                  <a:moveTo>
                    <a:pt x="41354" y="135202"/>
                  </a:moveTo>
                  <a:lnTo>
                    <a:pt x="41354" y="135202"/>
                  </a:lnTo>
                  <a:lnTo>
                    <a:pt x="44497" y="105960"/>
                  </a:lnTo>
                  <a:cubicBezTo>
                    <a:pt x="44497" y="105960"/>
                    <a:pt x="20685" y="44143"/>
                    <a:pt x="77073" y="56049"/>
                  </a:cubicBezTo>
                  <a:cubicBezTo>
                    <a:pt x="114220" y="63860"/>
                    <a:pt x="123555" y="67289"/>
                    <a:pt x="134890" y="42333"/>
                  </a:cubicBezTo>
                  <a:cubicBezTo>
                    <a:pt x="146224" y="17378"/>
                    <a:pt x="106315" y="-5292"/>
                    <a:pt x="58690" y="1090"/>
                  </a:cubicBezTo>
                  <a:cubicBezTo>
                    <a:pt x="24779" y="4690"/>
                    <a:pt x="-720" y="33675"/>
                    <a:pt x="16" y="67765"/>
                  </a:cubicBezTo>
                  <a:cubicBezTo>
                    <a:pt x="1444" y="86053"/>
                    <a:pt x="6302" y="123677"/>
                    <a:pt x="41354" y="13520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787;p38"/>
            <p:cNvSpPr/>
            <p:nvPr/>
          </p:nvSpPr>
          <p:spPr>
            <a:xfrm>
              <a:off x="2782568" y="2488639"/>
              <a:ext cx="62960" cy="91535"/>
            </a:xfrm>
            <a:custGeom>
              <a:avLst/>
              <a:gdLst/>
              <a:ahLst/>
              <a:cxnLst/>
              <a:rect l="l" t="t" r="r" b="b"/>
              <a:pathLst>
                <a:path w="62960" h="91535" extrusionOk="0">
                  <a:moveTo>
                    <a:pt x="40195" y="91535"/>
                  </a:moveTo>
                  <a:cubicBezTo>
                    <a:pt x="48803" y="91154"/>
                    <a:pt x="56942" y="87506"/>
                    <a:pt x="62960" y="81343"/>
                  </a:cubicBezTo>
                  <a:cubicBezTo>
                    <a:pt x="61722" y="65342"/>
                    <a:pt x="41243" y="4477"/>
                    <a:pt x="0" y="0"/>
                  </a:cubicBezTo>
                  <a:cubicBezTo>
                    <a:pt x="11224" y="7830"/>
                    <a:pt x="20113" y="18564"/>
                    <a:pt x="25718" y="31051"/>
                  </a:cubicBezTo>
                  <a:cubicBezTo>
                    <a:pt x="32101" y="50806"/>
                    <a:pt x="36942" y="71028"/>
                    <a:pt x="40195" y="9153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54" name="Google Shape;3788;p38"/>
            <p:cNvGrpSpPr/>
            <p:nvPr/>
          </p:nvGrpSpPr>
          <p:grpSpPr>
            <a:xfrm flipH="1">
              <a:off x="2710663" y="2723583"/>
              <a:ext cx="319677" cy="242660"/>
              <a:chOff x="6621095" y="1452181"/>
              <a:chExt cx="330894" cy="250785"/>
            </a:xfrm>
          </p:grpSpPr>
          <p:sp>
            <p:nvSpPr>
              <p:cNvPr id="363" name="Google Shape;3789;p38"/>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790;p38"/>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791;p38"/>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792;p38"/>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793;p38"/>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55" name="Google Shape;3794;p38"/>
            <p:cNvSpPr/>
            <p:nvPr/>
          </p:nvSpPr>
          <p:spPr>
            <a:xfrm>
              <a:off x="2596421" y="2551548"/>
              <a:ext cx="147299" cy="413263"/>
            </a:xfrm>
            <a:custGeom>
              <a:avLst/>
              <a:gdLst/>
              <a:ahLst/>
              <a:cxnLst/>
              <a:rect l="l" t="t" r="r" b="b"/>
              <a:pathLst>
                <a:path w="147299" h="413263" extrusionOk="0">
                  <a:moveTo>
                    <a:pt x="135855" y="346380"/>
                  </a:moveTo>
                  <a:cubicBezTo>
                    <a:pt x="128010" y="341189"/>
                    <a:pt x="119833" y="336503"/>
                    <a:pt x="111376" y="332378"/>
                  </a:cubicBezTo>
                  <a:cubicBezTo>
                    <a:pt x="103452" y="329902"/>
                    <a:pt x="96257" y="325520"/>
                    <a:pt x="90421" y="319615"/>
                  </a:cubicBezTo>
                  <a:cubicBezTo>
                    <a:pt x="82706" y="312090"/>
                    <a:pt x="70133" y="283705"/>
                    <a:pt x="61179" y="255988"/>
                  </a:cubicBezTo>
                  <a:cubicBezTo>
                    <a:pt x="52178" y="224727"/>
                    <a:pt x="48602" y="192161"/>
                    <a:pt x="50607" y="159690"/>
                  </a:cubicBezTo>
                  <a:cubicBezTo>
                    <a:pt x="54417" y="120828"/>
                    <a:pt x="68418" y="66440"/>
                    <a:pt x="71943" y="44057"/>
                  </a:cubicBezTo>
                  <a:cubicBezTo>
                    <a:pt x="75467" y="21673"/>
                    <a:pt x="68323" y="12719"/>
                    <a:pt x="57941" y="4528"/>
                  </a:cubicBezTo>
                  <a:cubicBezTo>
                    <a:pt x="45654" y="-4997"/>
                    <a:pt x="28794" y="-901"/>
                    <a:pt x="19841" y="30436"/>
                  </a:cubicBezTo>
                  <a:cubicBezTo>
                    <a:pt x="8316" y="73822"/>
                    <a:pt x="1670" y="118352"/>
                    <a:pt x="29" y="163214"/>
                  </a:cubicBezTo>
                  <a:cubicBezTo>
                    <a:pt x="-431" y="196476"/>
                    <a:pt x="4590" y="229594"/>
                    <a:pt x="14888" y="261227"/>
                  </a:cubicBezTo>
                  <a:cubicBezTo>
                    <a:pt x="24235" y="288316"/>
                    <a:pt x="36803" y="314186"/>
                    <a:pt x="52321" y="338284"/>
                  </a:cubicBezTo>
                  <a:cubicBezTo>
                    <a:pt x="56607" y="345523"/>
                    <a:pt x="58036" y="351904"/>
                    <a:pt x="64513" y="366859"/>
                  </a:cubicBezTo>
                  <a:cubicBezTo>
                    <a:pt x="70828" y="381680"/>
                    <a:pt x="80631" y="394748"/>
                    <a:pt x="93088" y="404959"/>
                  </a:cubicBezTo>
                  <a:cubicBezTo>
                    <a:pt x="104042" y="412865"/>
                    <a:pt x="109281" y="414484"/>
                    <a:pt x="112138" y="412484"/>
                  </a:cubicBezTo>
                  <a:cubicBezTo>
                    <a:pt x="114996" y="410483"/>
                    <a:pt x="114710" y="407054"/>
                    <a:pt x="110138" y="402959"/>
                  </a:cubicBezTo>
                  <a:cubicBezTo>
                    <a:pt x="102321" y="396910"/>
                    <a:pt x="95671" y="389481"/>
                    <a:pt x="90516" y="381051"/>
                  </a:cubicBezTo>
                  <a:cubicBezTo>
                    <a:pt x="90516" y="381051"/>
                    <a:pt x="100041" y="390576"/>
                    <a:pt x="106423" y="395910"/>
                  </a:cubicBezTo>
                  <a:cubicBezTo>
                    <a:pt x="111985" y="400596"/>
                    <a:pt x="118133" y="404530"/>
                    <a:pt x="124711" y="407626"/>
                  </a:cubicBezTo>
                  <a:cubicBezTo>
                    <a:pt x="131188" y="410483"/>
                    <a:pt x="140046" y="405054"/>
                    <a:pt x="135474" y="400673"/>
                  </a:cubicBezTo>
                  <a:cubicBezTo>
                    <a:pt x="130903" y="396291"/>
                    <a:pt x="125949" y="394291"/>
                    <a:pt x="117186" y="386290"/>
                  </a:cubicBezTo>
                  <a:cubicBezTo>
                    <a:pt x="112272" y="382147"/>
                    <a:pt x="107888" y="377412"/>
                    <a:pt x="104137" y="372193"/>
                  </a:cubicBezTo>
                  <a:cubicBezTo>
                    <a:pt x="110508" y="377022"/>
                    <a:pt x="117261" y="381318"/>
                    <a:pt x="124330" y="385052"/>
                  </a:cubicBezTo>
                  <a:cubicBezTo>
                    <a:pt x="129883" y="388462"/>
                    <a:pt x="136294" y="390214"/>
                    <a:pt x="142809" y="390100"/>
                  </a:cubicBezTo>
                  <a:cubicBezTo>
                    <a:pt x="146238" y="390100"/>
                    <a:pt x="150333" y="385242"/>
                    <a:pt x="143952" y="380575"/>
                  </a:cubicBezTo>
                  <a:cubicBezTo>
                    <a:pt x="135271" y="376012"/>
                    <a:pt x="127152" y="370450"/>
                    <a:pt x="119758" y="364001"/>
                  </a:cubicBezTo>
                  <a:cubicBezTo>
                    <a:pt x="112710" y="357048"/>
                    <a:pt x="108709" y="351143"/>
                    <a:pt x="110233" y="351047"/>
                  </a:cubicBezTo>
                  <a:cubicBezTo>
                    <a:pt x="111757" y="350952"/>
                    <a:pt x="116043" y="355238"/>
                    <a:pt x="124235" y="357810"/>
                  </a:cubicBezTo>
                  <a:cubicBezTo>
                    <a:pt x="132427" y="360382"/>
                    <a:pt x="141285" y="357810"/>
                    <a:pt x="142332" y="353619"/>
                  </a:cubicBezTo>
                  <a:cubicBezTo>
                    <a:pt x="143380" y="349428"/>
                    <a:pt x="143571" y="350190"/>
                    <a:pt x="135855" y="34638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795;p38"/>
            <p:cNvSpPr/>
            <p:nvPr/>
          </p:nvSpPr>
          <p:spPr>
            <a:xfrm>
              <a:off x="2590449" y="2547578"/>
              <a:ext cx="84867" cy="115327"/>
            </a:xfrm>
            <a:custGeom>
              <a:avLst/>
              <a:gdLst/>
              <a:ahLst/>
              <a:cxnLst/>
              <a:rect l="l" t="t" r="r" b="b"/>
              <a:pathLst>
                <a:path w="84867" h="115327" extrusionOk="0">
                  <a:moveTo>
                    <a:pt x="0" y="91937"/>
                  </a:moveTo>
                  <a:cubicBezTo>
                    <a:pt x="0" y="91937"/>
                    <a:pt x="30766" y="122512"/>
                    <a:pt x="67151" y="113749"/>
                  </a:cubicBezTo>
                  <a:cubicBezTo>
                    <a:pt x="72390" y="110225"/>
                    <a:pt x="84868" y="38692"/>
                    <a:pt x="84868" y="38692"/>
                  </a:cubicBezTo>
                  <a:cubicBezTo>
                    <a:pt x="84868" y="38692"/>
                    <a:pt x="84868" y="-1027"/>
                    <a:pt x="54483" y="20"/>
                  </a:cubicBezTo>
                  <a:cubicBezTo>
                    <a:pt x="24098" y="1068"/>
                    <a:pt x="0" y="91937"/>
                    <a:pt x="0" y="919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57" name="Google Shape;3796;p38"/>
            <p:cNvGrpSpPr/>
            <p:nvPr/>
          </p:nvGrpSpPr>
          <p:grpSpPr>
            <a:xfrm>
              <a:off x="4651669" y="468299"/>
              <a:ext cx="319677" cy="242660"/>
              <a:chOff x="6621095" y="1452181"/>
              <a:chExt cx="330894" cy="250785"/>
            </a:xfrm>
          </p:grpSpPr>
          <p:sp>
            <p:nvSpPr>
              <p:cNvPr id="358" name="Google Shape;3797;p38"/>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798;p38"/>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799;p38"/>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800;p38"/>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801;p38"/>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12482477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pic>
        <p:nvPicPr>
          <p:cNvPr id="20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666750"/>
            <a:ext cx="7848600" cy="4132185"/>
          </a:xfrm>
          <a:prstGeom prst="rect">
            <a:avLst/>
          </a:prstGeom>
          <a:blipFill dpi="0" rotWithShape="1">
            <a:blip r:embed="rId4"/>
            <a:srcRect/>
            <a:stretch>
              <a:fillRect/>
            </a:stretch>
          </a:blip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28090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19"/>
          <p:cNvSpPr txBox="1">
            <a:spLocks noGrp="1"/>
          </p:cNvSpPr>
          <p:nvPr>
            <p:ph type="body" idx="1"/>
          </p:nvPr>
        </p:nvSpPr>
        <p:spPr>
          <a:xfrm>
            <a:off x="381000" y="1489151"/>
            <a:ext cx="4953000" cy="2207176"/>
          </a:xfrm>
          <a:prstGeom prst="rect">
            <a:avLst/>
          </a:prstGeom>
        </p:spPr>
        <p:txBody>
          <a:bodyPr spcFirstLastPara="1" wrap="square" lIns="0" tIns="0" rIns="0" bIns="0" anchor="t" anchorCtr="0">
            <a:noAutofit/>
          </a:bodyPr>
          <a:lstStyle/>
          <a:p>
            <a:pPr marL="114300" indent="0" algn="just">
              <a:buNone/>
            </a:pPr>
            <a:r>
              <a:rPr lang="en-IN" sz="2000" dirty="0" smtClean="0"/>
              <a:t>On this page the user can access all the notifications.</a:t>
            </a:r>
          </a:p>
          <a:p>
            <a:pPr marL="114300" indent="0" algn="just">
              <a:buNone/>
            </a:pPr>
            <a:r>
              <a:rPr lang="en-IN" sz="2000" dirty="0" smtClean="0"/>
              <a:t>By clicking on	    icon the user can view more details of that notice.</a:t>
            </a:r>
          </a:p>
          <a:p>
            <a:pPr marL="114300" indent="0" algn="just">
              <a:buNone/>
            </a:pPr>
            <a:endParaRPr lang="en-IN" sz="2000" dirty="0"/>
          </a:p>
        </p:txBody>
      </p:sp>
      <p:sp>
        <p:nvSpPr>
          <p:cNvPr id="858" name="Google Shape;858;p19"/>
          <p:cNvSpPr txBox="1">
            <a:spLocks noGrp="1"/>
          </p:cNvSpPr>
          <p:nvPr>
            <p:ph type="title"/>
          </p:nvPr>
        </p:nvSpPr>
        <p:spPr>
          <a:xfrm>
            <a:off x="380999" y="666750"/>
            <a:ext cx="5805326" cy="691818"/>
          </a:xfrm>
          <a:prstGeom prst="rect">
            <a:avLst/>
          </a:prstGeom>
        </p:spPr>
        <p:txBody>
          <a:bodyPr spcFirstLastPara="1" wrap="square" lIns="0" tIns="0" rIns="0" bIns="0" anchor="t" anchorCtr="0">
            <a:noAutofit/>
          </a:bodyPr>
          <a:lstStyle/>
          <a:p>
            <a:r>
              <a:rPr lang="en-IN" dirty="0" smtClean="0"/>
              <a:t>USER HOME PAGE</a:t>
            </a:r>
            <a:endParaRPr lang="en-IN" dirty="0"/>
          </a:p>
        </p:txBody>
      </p:sp>
      <p:grpSp>
        <p:nvGrpSpPr>
          <p:cNvPr id="291" name="Google Shape;2228;p37"/>
          <p:cNvGrpSpPr/>
          <p:nvPr/>
        </p:nvGrpSpPr>
        <p:grpSpPr>
          <a:xfrm>
            <a:off x="5867400" y="1124224"/>
            <a:ext cx="2590800" cy="2971525"/>
            <a:chOff x="2012475" y="393272"/>
            <a:chExt cx="4440240" cy="4609126"/>
          </a:xfrm>
        </p:grpSpPr>
        <p:sp>
          <p:nvSpPr>
            <p:cNvPr id="292" name="Google Shape;2229;p37"/>
            <p:cNvSpPr/>
            <p:nvPr/>
          </p:nvSpPr>
          <p:spPr>
            <a:xfrm>
              <a:off x="4172687" y="3422228"/>
              <a:ext cx="1096154" cy="631831"/>
            </a:xfrm>
            <a:custGeom>
              <a:avLst/>
              <a:gdLst/>
              <a:ahLst/>
              <a:cxnLst/>
              <a:rect l="l" t="t" r="r" b="b"/>
              <a:pathLst>
                <a:path w="1096154" h="631831" extrusionOk="0">
                  <a:moveTo>
                    <a:pt x="581029" y="616328"/>
                  </a:moveTo>
                  <a:lnTo>
                    <a:pt x="26975" y="296853"/>
                  </a:lnTo>
                  <a:cubicBezTo>
                    <a:pt x="-13002" y="273849"/>
                    <a:pt x="-7957" y="233547"/>
                    <a:pt x="38206" y="207027"/>
                  </a:cubicBezTo>
                  <a:lnTo>
                    <a:pt x="397137" y="0"/>
                  </a:lnTo>
                  <a:lnTo>
                    <a:pt x="1096154" y="402457"/>
                  </a:lnTo>
                  <a:lnTo>
                    <a:pt x="737223" y="609484"/>
                  </a:lnTo>
                  <a:cubicBezTo>
                    <a:pt x="691155" y="636479"/>
                    <a:pt x="621386" y="639331"/>
                    <a:pt x="581029" y="61632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230;p37"/>
            <p:cNvSpPr/>
            <p:nvPr/>
          </p:nvSpPr>
          <p:spPr>
            <a:xfrm>
              <a:off x="4213521" y="3398464"/>
              <a:ext cx="1096058" cy="631866"/>
            </a:xfrm>
            <a:custGeom>
              <a:avLst/>
              <a:gdLst/>
              <a:ahLst/>
              <a:cxnLst/>
              <a:rect l="l" t="t" r="r" b="b"/>
              <a:pathLst>
                <a:path w="1096058" h="631866" extrusionOk="0">
                  <a:moveTo>
                    <a:pt x="581029" y="616328"/>
                  </a:moveTo>
                  <a:lnTo>
                    <a:pt x="26975" y="296853"/>
                  </a:lnTo>
                  <a:cubicBezTo>
                    <a:pt x="-13002" y="273849"/>
                    <a:pt x="-7957" y="233547"/>
                    <a:pt x="38206" y="207027"/>
                  </a:cubicBezTo>
                  <a:lnTo>
                    <a:pt x="397423" y="0"/>
                  </a:lnTo>
                  <a:lnTo>
                    <a:pt x="1096059" y="402837"/>
                  </a:lnTo>
                  <a:lnTo>
                    <a:pt x="737128" y="609864"/>
                  </a:lnTo>
                  <a:cubicBezTo>
                    <a:pt x="690774" y="636479"/>
                    <a:pt x="621005" y="639331"/>
                    <a:pt x="581029" y="616328"/>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231;p37"/>
            <p:cNvSpPr/>
            <p:nvPr/>
          </p:nvSpPr>
          <p:spPr>
            <a:xfrm>
              <a:off x="5277122" y="3780200"/>
              <a:ext cx="32266" cy="21196"/>
            </a:xfrm>
            <a:custGeom>
              <a:avLst/>
              <a:gdLst/>
              <a:ahLst/>
              <a:cxnLst/>
              <a:rect l="l" t="t" r="r" b="b"/>
              <a:pathLst>
                <a:path w="32266" h="21196" extrusionOk="0">
                  <a:moveTo>
                    <a:pt x="32267" y="21197"/>
                  </a:moveTo>
                  <a:lnTo>
                    <a:pt x="32267" y="0"/>
                  </a:lnTo>
                  <a:lnTo>
                    <a:pt x="0" y="18630"/>
                  </a:lnTo>
                  <a:lnTo>
                    <a:pt x="32267" y="2119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232;p37"/>
            <p:cNvSpPr/>
            <p:nvPr/>
          </p:nvSpPr>
          <p:spPr>
            <a:xfrm>
              <a:off x="4213559" y="3635813"/>
              <a:ext cx="33123" cy="21387"/>
            </a:xfrm>
            <a:custGeom>
              <a:avLst/>
              <a:gdLst/>
              <a:ahLst/>
              <a:cxnLst/>
              <a:rect l="l" t="t" r="r" b="b"/>
              <a:pathLst>
                <a:path w="33123" h="21387" extrusionOk="0">
                  <a:moveTo>
                    <a:pt x="0" y="21387"/>
                  </a:moveTo>
                  <a:lnTo>
                    <a:pt x="0" y="0"/>
                  </a:lnTo>
                  <a:lnTo>
                    <a:pt x="33123" y="13688"/>
                  </a:lnTo>
                  <a:lnTo>
                    <a:pt x="0" y="213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233;p37"/>
            <p:cNvSpPr/>
            <p:nvPr/>
          </p:nvSpPr>
          <p:spPr>
            <a:xfrm>
              <a:off x="4213521" y="3377363"/>
              <a:ext cx="1096058" cy="631809"/>
            </a:xfrm>
            <a:custGeom>
              <a:avLst/>
              <a:gdLst/>
              <a:ahLst/>
              <a:cxnLst/>
              <a:rect l="l" t="t" r="r" b="b"/>
              <a:pathLst>
                <a:path w="1096058" h="631809" extrusionOk="0">
                  <a:moveTo>
                    <a:pt x="581029" y="616232"/>
                  </a:moveTo>
                  <a:lnTo>
                    <a:pt x="26975" y="296853"/>
                  </a:lnTo>
                  <a:cubicBezTo>
                    <a:pt x="-13002" y="273754"/>
                    <a:pt x="-7957" y="233547"/>
                    <a:pt x="38206" y="206932"/>
                  </a:cubicBezTo>
                  <a:lnTo>
                    <a:pt x="397423" y="0"/>
                  </a:lnTo>
                  <a:lnTo>
                    <a:pt x="1096059" y="402837"/>
                  </a:lnTo>
                  <a:lnTo>
                    <a:pt x="737128" y="609769"/>
                  </a:lnTo>
                  <a:cubicBezTo>
                    <a:pt x="690774" y="636384"/>
                    <a:pt x="621005" y="639331"/>
                    <a:pt x="581029" y="6162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234;p37"/>
            <p:cNvSpPr/>
            <p:nvPr/>
          </p:nvSpPr>
          <p:spPr>
            <a:xfrm>
              <a:off x="4526041" y="3091821"/>
              <a:ext cx="783348" cy="688378"/>
            </a:xfrm>
            <a:custGeom>
              <a:avLst/>
              <a:gdLst/>
              <a:ahLst/>
              <a:cxnLst/>
              <a:rect l="l" t="t" r="r" b="b"/>
              <a:pathLst>
                <a:path w="783348" h="688378" extrusionOk="0">
                  <a:moveTo>
                    <a:pt x="86521" y="286492"/>
                  </a:moveTo>
                  <a:lnTo>
                    <a:pt x="0" y="0"/>
                  </a:lnTo>
                  <a:lnTo>
                    <a:pt x="706346" y="404548"/>
                  </a:lnTo>
                  <a:lnTo>
                    <a:pt x="783348" y="688378"/>
                  </a:lnTo>
                  <a:lnTo>
                    <a:pt x="86521" y="286492"/>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235;p37"/>
            <p:cNvSpPr/>
            <p:nvPr/>
          </p:nvSpPr>
          <p:spPr>
            <a:xfrm>
              <a:off x="5278931" y="3755961"/>
              <a:ext cx="30363" cy="36025"/>
            </a:xfrm>
            <a:custGeom>
              <a:avLst/>
              <a:gdLst/>
              <a:ahLst/>
              <a:cxnLst/>
              <a:rect l="l" t="t" r="r" b="b"/>
              <a:pathLst>
                <a:path w="30363" h="36025" extrusionOk="0">
                  <a:moveTo>
                    <a:pt x="9899" y="36025"/>
                  </a:moveTo>
                  <a:lnTo>
                    <a:pt x="30363" y="2423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236;p37"/>
            <p:cNvSpPr/>
            <p:nvPr/>
          </p:nvSpPr>
          <p:spPr>
            <a:xfrm>
              <a:off x="4503768" y="3102562"/>
              <a:ext cx="785061" cy="689423"/>
            </a:xfrm>
            <a:custGeom>
              <a:avLst/>
              <a:gdLst/>
              <a:ahLst/>
              <a:cxnLst/>
              <a:rect l="l" t="t" r="r" b="b"/>
              <a:pathLst>
                <a:path w="785061" h="689423" extrusionOk="0">
                  <a:moveTo>
                    <a:pt x="86425" y="286492"/>
                  </a:moveTo>
                  <a:lnTo>
                    <a:pt x="0" y="0"/>
                  </a:lnTo>
                  <a:lnTo>
                    <a:pt x="706346" y="404643"/>
                  </a:lnTo>
                  <a:lnTo>
                    <a:pt x="785061" y="689424"/>
                  </a:lnTo>
                  <a:lnTo>
                    <a:pt x="86425" y="28649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2237;p37"/>
            <p:cNvSpPr/>
            <p:nvPr/>
          </p:nvSpPr>
          <p:spPr>
            <a:xfrm>
              <a:off x="3580122" y="393272"/>
              <a:ext cx="2872593" cy="3889928"/>
            </a:xfrm>
            <a:custGeom>
              <a:avLst/>
              <a:gdLst/>
              <a:ahLst/>
              <a:cxnLst/>
              <a:rect l="l" t="t" r="r" b="b"/>
              <a:pathLst>
                <a:path w="2872593" h="3889928" extrusionOk="0">
                  <a:moveTo>
                    <a:pt x="2803111" y="3881586"/>
                  </a:moveTo>
                  <a:lnTo>
                    <a:pt x="69483" y="2305217"/>
                  </a:lnTo>
                  <a:cubicBezTo>
                    <a:pt x="31410" y="2283165"/>
                    <a:pt x="0" y="2223756"/>
                    <a:pt x="0" y="2172713"/>
                  </a:cubicBezTo>
                  <a:lnTo>
                    <a:pt x="0" y="60716"/>
                  </a:lnTo>
                  <a:cubicBezTo>
                    <a:pt x="0" y="9673"/>
                    <a:pt x="31125" y="-13806"/>
                    <a:pt x="69483" y="8342"/>
                  </a:cubicBezTo>
                  <a:lnTo>
                    <a:pt x="2803111" y="1584711"/>
                  </a:lnTo>
                  <a:cubicBezTo>
                    <a:pt x="2841183" y="1606763"/>
                    <a:pt x="2872593" y="1666077"/>
                    <a:pt x="2872593" y="1717121"/>
                  </a:cubicBezTo>
                  <a:lnTo>
                    <a:pt x="2872593" y="3829212"/>
                  </a:lnTo>
                  <a:cubicBezTo>
                    <a:pt x="2872593" y="3880256"/>
                    <a:pt x="2841469" y="3903734"/>
                    <a:pt x="2803111" y="3881586"/>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2238;p37"/>
            <p:cNvSpPr/>
            <p:nvPr/>
          </p:nvSpPr>
          <p:spPr>
            <a:xfrm>
              <a:off x="6397319" y="4189501"/>
              <a:ext cx="30267" cy="107125"/>
            </a:xfrm>
            <a:custGeom>
              <a:avLst/>
              <a:gdLst/>
              <a:ahLst/>
              <a:cxnLst/>
              <a:rect l="l" t="t" r="r" b="b"/>
              <a:pathLst>
                <a:path w="30267" h="107125" extrusionOk="0">
                  <a:moveTo>
                    <a:pt x="0" y="107125"/>
                  </a:moveTo>
                  <a:lnTo>
                    <a:pt x="30268" y="89731"/>
                  </a:lnTo>
                  <a:lnTo>
                    <a:pt x="17228" y="0"/>
                  </a:lnTo>
                  <a:lnTo>
                    <a:pt x="0" y="107125"/>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2239;p37"/>
            <p:cNvSpPr/>
            <p:nvPr/>
          </p:nvSpPr>
          <p:spPr>
            <a:xfrm>
              <a:off x="3574887" y="397432"/>
              <a:ext cx="72623" cy="31086"/>
            </a:xfrm>
            <a:custGeom>
              <a:avLst/>
              <a:gdLst/>
              <a:ahLst/>
              <a:cxnLst/>
              <a:rect l="l" t="t" r="r" b="b"/>
              <a:pathLst>
                <a:path w="72623" h="31086" extrusionOk="0">
                  <a:moveTo>
                    <a:pt x="0" y="17110"/>
                  </a:moveTo>
                  <a:lnTo>
                    <a:pt x="29792" y="0"/>
                  </a:lnTo>
                  <a:lnTo>
                    <a:pt x="72624" y="24334"/>
                  </a:lnTo>
                  <a:cubicBezTo>
                    <a:pt x="72624" y="24334"/>
                    <a:pt x="27032" y="31273"/>
                    <a:pt x="25890" y="31083"/>
                  </a:cubicBezTo>
                  <a:cubicBezTo>
                    <a:pt x="24747" y="30892"/>
                    <a:pt x="0" y="17110"/>
                    <a:pt x="0" y="171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2240;p37"/>
            <p:cNvSpPr/>
            <p:nvPr/>
          </p:nvSpPr>
          <p:spPr>
            <a:xfrm>
              <a:off x="3554709" y="407720"/>
              <a:ext cx="2872878" cy="3889928"/>
            </a:xfrm>
            <a:custGeom>
              <a:avLst/>
              <a:gdLst/>
              <a:ahLst/>
              <a:cxnLst/>
              <a:rect l="l" t="t" r="r" b="b"/>
              <a:pathLst>
                <a:path w="2872878" h="3889928" extrusionOk="0">
                  <a:moveTo>
                    <a:pt x="2803491" y="3881587"/>
                  </a:moveTo>
                  <a:lnTo>
                    <a:pt x="69388" y="2304837"/>
                  </a:lnTo>
                  <a:cubicBezTo>
                    <a:pt x="31315" y="2282785"/>
                    <a:pt x="0" y="2223471"/>
                    <a:pt x="0" y="2172332"/>
                  </a:cubicBezTo>
                  <a:lnTo>
                    <a:pt x="0" y="60716"/>
                  </a:lnTo>
                  <a:cubicBezTo>
                    <a:pt x="0" y="9673"/>
                    <a:pt x="31125" y="-13806"/>
                    <a:pt x="69388" y="8342"/>
                  </a:cubicBezTo>
                  <a:lnTo>
                    <a:pt x="2803491" y="1584711"/>
                  </a:lnTo>
                  <a:cubicBezTo>
                    <a:pt x="2841564" y="1606763"/>
                    <a:pt x="2872879" y="1666077"/>
                    <a:pt x="2872879" y="1717216"/>
                  </a:cubicBezTo>
                  <a:lnTo>
                    <a:pt x="2872879" y="3829212"/>
                  </a:lnTo>
                  <a:cubicBezTo>
                    <a:pt x="2872879" y="3880256"/>
                    <a:pt x="2841850" y="3903734"/>
                    <a:pt x="2803491" y="3881587"/>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2241;p37"/>
            <p:cNvSpPr/>
            <p:nvPr/>
          </p:nvSpPr>
          <p:spPr>
            <a:xfrm>
              <a:off x="3549854" y="410477"/>
              <a:ext cx="2872973" cy="3889886"/>
            </a:xfrm>
            <a:custGeom>
              <a:avLst/>
              <a:gdLst/>
              <a:ahLst/>
              <a:cxnLst/>
              <a:rect l="l" t="t" r="r" b="b"/>
              <a:pathLst>
                <a:path w="2872973" h="3889886" extrusionOk="0">
                  <a:moveTo>
                    <a:pt x="2803491" y="3881587"/>
                  </a:moveTo>
                  <a:lnTo>
                    <a:pt x="69483" y="2305217"/>
                  </a:lnTo>
                  <a:cubicBezTo>
                    <a:pt x="31410" y="2283070"/>
                    <a:pt x="0" y="2223756"/>
                    <a:pt x="0" y="2172713"/>
                  </a:cubicBezTo>
                  <a:lnTo>
                    <a:pt x="0" y="60716"/>
                  </a:lnTo>
                  <a:cubicBezTo>
                    <a:pt x="0" y="9673"/>
                    <a:pt x="31124" y="-13806"/>
                    <a:pt x="69483" y="8342"/>
                  </a:cubicBezTo>
                  <a:lnTo>
                    <a:pt x="2803491" y="1584711"/>
                  </a:lnTo>
                  <a:cubicBezTo>
                    <a:pt x="2841564" y="1606764"/>
                    <a:pt x="2872974" y="1666077"/>
                    <a:pt x="2872974" y="1717121"/>
                  </a:cubicBezTo>
                  <a:lnTo>
                    <a:pt x="2872974" y="3829212"/>
                  </a:lnTo>
                  <a:cubicBezTo>
                    <a:pt x="2872974" y="3879971"/>
                    <a:pt x="2841849" y="3903734"/>
                    <a:pt x="2803491" y="388158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2242;p37"/>
            <p:cNvSpPr/>
            <p:nvPr/>
          </p:nvSpPr>
          <p:spPr>
            <a:xfrm>
              <a:off x="3584596" y="456003"/>
              <a:ext cx="2802063" cy="3707642"/>
            </a:xfrm>
            <a:custGeom>
              <a:avLst/>
              <a:gdLst/>
              <a:ahLst/>
              <a:cxnLst/>
              <a:rect l="l" t="t" r="r" b="b"/>
              <a:pathLst>
                <a:path w="2802063" h="3707642" extrusionOk="0">
                  <a:moveTo>
                    <a:pt x="2800636" y="3707643"/>
                  </a:moveTo>
                  <a:lnTo>
                    <a:pt x="0" y="2092872"/>
                  </a:lnTo>
                  <a:lnTo>
                    <a:pt x="1428" y="23650"/>
                  </a:lnTo>
                  <a:cubicBezTo>
                    <a:pt x="1428" y="2453"/>
                    <a:pt x="16371" y="-6102"/>
                    <a:pt x="34742" y="4639"/>
                  </a:cubicBezTo>
                  <a:lnTo>
                    <a:pt x="2768750" y="1580818"/>
                  </a:lnTo>
                  <a:cubicBezTo>
                    <a:pt x="2788395" y="1593631"/>
                    <a:pt x="2800769" y="1615018"/>
                    <a:pt x="2802063" y="16384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2243;p37"/>
            <p:cNvSpPr/>
            <p:nvPr/>
          </p:nvSpPr>
          <p:spPr>
            <a:xfrm>
              <a:off x="3711283" y="669187"/>
              <a:ext cx="283071" cy="477189"/>
            </a:xfrm>
            <a:custGeom>
              <a:avLst/>
              <a:gdLst/>
              <a:ahLst/>
              <a:cxnLst/>
              <a:rect l="l" t="t" r="r" b="b"/>
              <a:pathLst>
                <a:path w="283071" h="477189" extrusionOk="0">
                  <a:moveTo>
                    <a:pt x="268604" y="475462"/>
                  </a:moveTo>
                  <a:lnTo>
                    <a:pt x="14468" y="328699"/>
                  </a:lnTo>
                  <a:cubicBezTo>
                    <a:pt x="5540" y="322277"/>
                    <a:pt x="181" y="312023"/>
                    <a:pt x="0" y="301038"/>
                  </a:cubicBezTo>
                  <a:lnTo>
                    <a:pt x="0" y="12646"/>
                  </a:lnTo>
                  <a:cubicBezTo>
                    <a:pt x="0" y="2000"/>
                    <a:pt x="6472" y="-2848"/>
                    <a:pt x="14468" y="1715"/>
                  </a:cubicBezTo>
                  <a:lnTo>
                    <a:pt x="268604" y="148572"/>
                  </a:lnTo>
                  <a:cubicBezTo>
                    <a:pt x="277551" y="154933"/>
                    <a:pt x="282919" y="165172"/>
                    <a:pt x="283071" y="176138"/>
                  </a:cubicBezTo>
                  <a:lnTo>
                    <a:pt x="283071" y="464531"/>
                  </a:lnTo>
                  <a:cubicBezTo>
                    <a:pt x="283071" y="474986"/>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2244;p37"/>
            <p:cNvSpPr/>
            <p:nvPr/>
          </p:nvSpPr>
          <p:spPr>
            <a:xfrm>
              <a:off x="4063456" y="872696"/>
              <a:ext cx="283832" cy="477419"/>
            </a:xfrm>
            <a:custGeom>
              <a:avLst/>
              <a:gdLst/>
              <a:ahLst/>
              <a:cxnLst/>
              <a:rect l="l" t="t" r="r" b="b"/>
              <a:pathLst>
                <a:path w="283832" h="477419" extrusionOk="0">
                  <a:moveTo>
                    <a:pt x="269365" y="475462"/>
                  </a:moveTo>
                  <a:lnTo>
                    <a:pt x="14468" y="328509"/>
                  </a:lnTo>
                  <a:cubicBezTo>
                    <a:pt x="5540" y="322087"/>
                    <a:pt x="181" y="311833"/>
                    <a:pt x="0" y="300848"/>
                  </a:cubicBezTo>
                  <a:lnTo>
                    <a:pt x="0" y="12646"/>
                  </a:lnTo>
                  <a:cubicBezTo>
                    <a:pt x="0" y="2000"/>
                    <a:pt x="6472" y="-2848"/>
                    <a:pt x="14468" y="1715"/>
                  </a:cubicBezTo>
                  <a:lnTo>
                    <a:pt x="269080" y="148572"/>
                  </a:lnTo>
                  <a:cubicBezTo>
                    <a:pt x="278217" y="154931"/>
                    <a:pt x="283709" y="165305"/>
                    <a:pt x="283833" y="176423"/>
                  </a:cubicBezTo>
                  <a:lnTo>
                    <a:pt x="283833" y="464531"/>
                  </a:lnTo>
                  <a:cubicBezTo>
                    <a:pt x="283833" y="475177"/>
                    <a:pt x="277360" y="480595"/>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2245;p37"/>
            <p:cNvSpPr/>
            <p:nvPr/>
          </p:nvSpPr>
          <p:spPr>
            <a:xfrm>
              <a:off x="4408015" y="1071223"/>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993"/>
                  </a:lnTo>
                  <a:cubicBezTo>
                    <a:pt x="278503" y="155354"/>
                    <a:pt x="283871" y="165592"/>
                    <a:pt x="284023" y="176559"/>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2246;p37"/>
            <p:cNvSpPr/>
            <p:nvPr/>
          </p:nvSpPr>
          <p:spPr>
            <a:xfrm>
              <a:off x="3711283" y="1076206"/>
              <a:ext cx="283071" cy="477216"/>
            </a:xfrm>
            <a:custGeom>
              <a:avLst/>
              <a:gdLst/>
              <a:ahLst/>
              <a:cxnLst/>
              <a:rect l="l" t="t" r="r" b="b"/>
              <a:pathLst>
                <a:path w="283071" h="477216" extrusionOk="0">
                  <a:moveTo>
                    <a:pt x="268604" y="475462"/>
                  </a:moveTo>
                  <a:lnTo>
                    <a:pt x="14468" y="328699"/>
                  </a:lnTo>
                  <a:cubicBezTo>
                    <a:pt x="5540" y="322273"/>
                    <a:pt x="181" y="312027"/>
                    <a:pt x="0" y="301038"/>
                  </a:cubicBezTo>
                  <a:lnTo>
                    <a:pt x="0" y="12646"/>
                  </a:lnTo>
                  <a:cubicBezTo>
                    <a:pt x="0" y="2000"/>
                    <a:pt x="6472" y="-2848"/>
                    <a:pt x="14468" y="1715"/>
                  </a:cubicBezTo>
                  <a:lnTo>
                    <a:pt x="268604" y="148477"/>
                  </a:lnTo>
                  <a:cubicBezTo>
                    <a:pt x="277532" y="154899"/>
                    <a:pt x="282891" y="165154"/>
                    <a:pt x="283071" y="176138"/>
                  </a:cubicBezTo>
                  <a:lnTo>
                    <a:pt x="283071" y="464531"/>
                  </a:lnTo>
                  <a:cubicBezTo>
                    <a:pt x="283071" y="475177"/>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2247;p37"/>
            <p:cNvSpPr/>
            <p:nvPr/>
          </p:nvSpPr>
          <p:spPr>
            <a:xfrm>
              <a:off x="4063456" y="1279716"/>
              <a:ext cx="283556" cy="477216"/>
            </a:xfrm>
            <a:custGeom>
              <a:avLst/>
              <a:gdLst/>
              <a:ahLst/>
              <a:cxnLst/>
              <a:rect l="l" t="t" r="r" b="b"/>
              <a:pathLst>
                <a:path w="283556" h="477216" extrusionOk="0">
                  <a:moveTo>
                    <a:pt x="269365" y="475462"/>
                  </a:moveTo>
                  <a:lnTo>
                    <a:pt x="14468" y="328699"/>
                  </a:lnTo>
                  <a:cubicBezTo>
                    <a:pt x="5540" y="322273"/>
                    <a:pt x="181" y="312027"/>
                    <a:pt x="0" y="301038"/>
                  </a:cubicBezTo>
                  <a:lnTo>
                    <a:pt x="0" y="12646"/>
                  </a:lnTo>
                  <a:cubicBezTo>
                    <a:pt x="0" y="2000"/>
                    <a:pt x="6472" y="-2848"/>
                    <a:pt x="14468" y="1715"/>
                  </a:cubicBezTo>
                  <a:lnTo>
                    <a:pt x="269080" y="148477"/>
                  </a:lnTo>
                  <a:cubicBezTo>
                    <a:pt x="278008" y="154903"/>
                    <a:pt x="283366" y="165150"/>
                    <a:pt x="283547" y="176138"/>
                  </a:cubicBezTo>
                  <a:lnTo>
                    <a:pt x="283547" y="464531"/>
                  </a:lnTo>
                  <a:cubicBezTo>
                    <a:pt x="283833" y="475177"/>
                    <a:pt x="277360" y="480119"/>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2248;p37"/>
            <p:cNvSpPr/>
            <p:nvPr/>
          </p:nvSpPr>
          <p:spPr>
            <a:xfrm>
              <a:off x="4098484" y="1260570"/>
              <a:ext cx="283570" cy="477216"/>
            </a:xfrm>
            <a:custGeom>
              <a:avLst/>
              <a:gdLst/>
              <a:ahLst/>
              <a:cxnLst/>
              <a:rect l="l" t="t" r="r" b="b"/>
              <a:pathLst>
                <a:path w="283570" h="477216" extrusionOk="0">
                  <a:moveTo>
                    <a:pt x="269079" y="475502"/>
                  </a:moveTo>
                  <a:lnTo>
                    <a:pt x="14468" y="328644"/>
                  </a:lnTo>
                  <a:cubicBezTo>
                    <a:pt x="5521" y="322285"/>
                    <a:pt x="152" y="312048"/>
                    <a:pt x="0" y="301079"/>
                  </a:cubicBezTo>
                  <a:lnTo>
                    <a:pt x="0" y="12686"/>
                  </a:lnTo>
                  <a:cubicBezTo>
                    <a:pt x="0" y="2040"/>
                    <a:pt x="6472" y="-2903"/>
                    <a:pt x="14468" y="1755"/>
                  </a:cubicBezTo>
                  <a:lnTo>
                    <a:pt x="269079" y="148518"/>
                  </a:lnTo>
                  <a:cubicBezTo>
                    <a:pt x="278008" y="154943"/>
                    <a:pt x="283366" y="165190"/>
                    <a:pt x="283547" y="176178"/>
                  </a:cubicBezTo>
                  <a:lnTo>
                    <a:pt x="283547" y="464571"/>
                  </a:lnTo>
                  <a:cubicBezTo>
                    <a:pt x="284023" y="475217"/>
                    <a:pt x="277075" y="480065"/>
                    <a:pt x="269079" y="4755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2249;p37"/>
            <p:cNvSpPr/>
            <p:nvPr/>
          </p:nvSpPr>
          <p:spPr>
            <a:xfrm>
              <a:off x="4408015" y="1478241"/>
              <a:ext cx="284023" cy="477161"/>
            </a:xfrm>
            <a:custGeom>
              <a:avLst/>
              <a:gdLst/>
              <a:ahLst/>
              <a:cxnLst/>
              <a:rect l="l" t="t" r="r" b="b"/>
              <a:pathLst>
                <a:path w="284023" h="477161" extrusionOk="0">
                  <a:moveTo>
                    <a:pt x="269556" y="475409"/>
                  </a:moveTo>
                  <a:lnTo>
                    <a:pt x="14468" y="328646"/>
                  </a:lnTo>
                  <a:cubicBezTo>
                    <a:pt x="5521" y="322287"/>
                    <a:pt x="152" y="312050"/>
                    <a:pt x="0" y="301080"/>
                  </a:cubicBezTo>
                  <a:lnTo>
                    <a:pt x="0" y="12593"/>
                  </a:lnTo>
                  <a:cubicBezTo>
                    <a:pt x="0" y="2042"/>
                    <a:pt x="6472" y="-2901"/>
                    <a:pt x="14468" y="1757"/>
                  </a:cubicBezTo>
                  <a:lnTo>
                    <a:pt x="269556" y="148519"/>
                  </a:lnTo>
                  <a:cubicBezTo>
                    <a:pt x="278503" y="154878"/>
                    <a:pt x="283871" y="165116"/>
                    <a:pt x="284023" y="176085"/>
                  </a:cubicBezTo>
                  <a:lnTo>
                    <a:pt x="284023" y="464382"/>
                  </a:lnTo>
                  <a:cubicBezTo>
                    <a:pt x="283547" y="475124"/>
                    <a:pt x="277075" y="480066"/>
                    <a:pt x="269556"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2250;p37"/>
            <p:cNvSpPr/>
            <p:nvPr/>
          </p:nvSpPr>
          <p:spPr>
            <a:xfrm>
              <a:off x="3711283" y="1491834"/>
              <a:ext cx="283071" cy="477165"/>
            </a:xfrm>
            <a:custGeom>
              <a:avLst/>
              <a:gdLst/>
              <a:ahLst/>
              <a:cxnLst/>
              <a:rect l="l" t="t" r="r" b="b"/>
              <a:pathLst>
                <a:path w="283071" h="477165" extrusionOk="0">
                  <a:moveTo>
                    <a:pt x="268604" y="475409"/>
                  </a:moveTo>
                  <a:lnTo>
                    <a:pt x="14468" y="328646"/>
                  </a:lnTo>
                  <a:cubicBezTo>
                    <a:pt x="5521" y="322287"/>
                    <a:pt x="152" y="312050"/>
                    <a:pt x="0" y="301080"/>
                  </a:cubicBezTo>
                  <a:lnTo>
                    <a:pt x="0" y="12593"/>
                  </a:lnTo>
                  <a:cubicBezTo>
                    <a:pt x="0" y="2042"/>
                    <a:pt x="6472" y="-2901"/>
                    <a:pt x="14468" y="1757"/>
                  </a:cubicBezTo>
                  <a:lnTo>
                    <a:pt x="268604" y="148519"/>
                  </a:lnTo>
                  <a:cubicBezTo>
                    <a:pt x="277551" y="154878"/>
                    <a:pt x="282919" y="165116"/>
                    <a:pt x="283071" y="176085"/>
                  </a:cubicBezTo>
                  <a:lnTo>
                    <a:pt x="283071" y="464573"/>
                  </a:lnTo>
                  <a:cubicBezTo>
                    <a:pt x="283071" y="475123"/>
                    <a:pt x="276599" y="480066"/>
                    <a:pt x="268604"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2251;p37"/>
            <p:cNvSpPr/>
            <p:nvPr/>
          </p:nvSpPr>
          <p:spPr>
            <a:xfrm>
              <a:off x="3711283" y="1946286"/>
              <a:ext cx="980755" cy="657383"/>
            </a:xfrm>
            <a:custGeom>
              <a:avLst/>
              <a:gdLst/>
              <a:ahLst/>
              <a:cxnLst/>
              <a:rect l="l" t="t" r="r" b="b"/>
              <a:pathLst>
                <a:path w="980755" h="657383" extrusionOk="0">
                  <a:moveTo>
                    <a:pt x="966288" y="655629"/>
                  </a:moveTo>
                  <a:lnTo>
                    <a:pt x="14468" y="106884"/>
                  </a:lnTo>
                  <a:cubicBezTo>
                    <a:pt x="5540" y="100458"/>
                    <a:pt x="181" y="90212"/>
                    <a:pt x="0" y="79224"/>
                  </a:cubicBezTo>
                  <a:lnTo>
                    <a:pt x="0" y="12686"/>
                  </a:lnTo>
                  <a:cubicBezTo>
                    <a:pt x="0" y="2040"/>
                    <a:pt x="6472" y="-2903"/>
                    <a:pt x="14468" y="1755"/>
                  </a:cubicBezTo>
                  <a:lnTo>
                    <a:pt x="966288" y="550594"/>
                  </a:lnTo>
                  <a:cubicBezTo>
                    <a:pt x="975235" y="556954"/>
                    <a:pt x="980603" y="567191"/>
                    <a:pt x="980755" y="578160"/>
                  </a:cubicBezTo>
                  <a:lnTo>
                    <a:pt x="980755" y="644698"/>
                  </a:lnTo>
                  <a:cubicBezTo>
                    <a:pt x="980280" y="655344"/>
                    <a:pt x="973807" y="660286"/>
                    <a:pt x="966288" y="6556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2252;p37"/>
            <p:cNvSpPr/>
            <p:nvPr/>
          </p:nvSpPr>
          <p:spPr>
            <a:xfrm>
              <a:off x="3715090" y="2139055"/>
              <a:ext cx="732044" cy="480371"/>
            </a:xfrm>
            <a:custGeom>
              <a:avLst/>
              <a:gdLst/>
              <a:ahLst/>
              <a:cxnLst/>
              <a:rect l="l" t="t" r="r" b="b"/>
              <a:pathLst>
                <a:path w="732044" h="480371" extrusionOk="0">
                  <a:moveTo>
                    <a:pt x="717577" y="478449"/>
                  </a:moveTo>
                  <a:lnTo>
                    <a:pt x="14468" y="73425"/>
                  </a:lnTo>
                  <a:cubicBezTo>
                    <a:pt x="5521" y="67066"/>
                    <a:pt x="152" y="56829"/>
                    <a:pt x="0" y="45860"/>
                  </a:cubicBezTo>
                  <a:lnTo>
                    <a:pt x="0" y="12686"/>
                  </a:lnTo>
                  <a:cubicBezTo>
                    <a:pt x="0" y="2040"/>
                    <a:pt x="6472" y="-2903"/>
                    <a:pt x="14468" y="1755"/>
                  </a:cubicBezTo>
                  <a:lnTo>
                    <a:pt x="717577" y="407064"/>
                  </a:lnTo>
                  <a:cubicBezTo>
                    <a:pt x="726505" y="413489"/>
                    <a:pt x="731864" y="423736"/>
                    <a:pt x="732045" y="434724"/>
                  </a:cubicBezTo>
                  <a:lnTo>
                    <a:pt x="732045" y="467708"/>
                  </a:lnTo>
                  <a:cubicBezTo>
                    <a:pt x="732045" y="478449"/>
                    <a:pt x="725572" y="483392"/>
                    <a:pt x="717577" y="47844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2253;p37"/>
            <p:cNvSpPr/>
            <p:nvPr/>
          </p:nvSpPr>
          <p:spPr>
            <a:xfrm>
              <a:off x="3715090" y="2264376"/>
              <a:ext cx="732044" cy="480312"/>
            </a:xfrm>
            <a:custGeom>
              <a:avLst/>
              <a:gdLst/>
              <a:ahLst/>
              <a:cxnLst/>
              <a:rect l="l" t="t" r="r" b="b"/>
              <a:pathLst>
                <a:path w="732044" h="480312" extrusionOk="0">
                  <a:moveTo>
                    <a:pt x="717577" y="478598"/>
                  </a:moveTo>
                  <a:lnTo>
                    <a:pt x="14468" y="73195"/>
                  </a:lnTo>
                  <a:cubicBezTo>
                    <a:pt x="5521" y="66836"/>
                    <a:pt x="152" y="56599"/>
                    <a:pt x="0" y="45629"/>
                  </a:cubicBezTo>
                  <a:lnTo>
                    <a:pt x="0" y="12646"/>
                  </a:lnTo>
                  <a:cubicBezTo>
                    <a:pt x="0" y="2000"/>
                    <a:pt x="6472" y="-2848"/>
                    <a:pt x="14468" y="1715"/>
                  </a:cubicBezTo>
                  <a:lnTo>
                    <a:pt x="717577" y="407023"/>
                  </a:lnTo>
                  <a:cubicBezTo>
                    <a:pt x="726505" y="413449"/>
                    <a:pt x="731864" y="423696"/>
                    <a:pt x="732045" y="434684"/>
                  </a:cubicBezTo>
                  <a:lnTo>
                    <a:pt x="732045" y="467667"/>
                  </a:lnTo>
                  <a:cubicBezTo>
                    <a:pt x="732045" y="478313"/>
                    <a:pt x="725572" y="483161"/>
                    <a:pt x="717577" y="4785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2254;p37"/>
            <p:cNvSpPr/>
            <p:nvPr/>
          </p:nvSpPr>
          <p:spPr>
            <a:xfrm>
              <a:off x="3715090" y="2389467"/>
              <a:ext cx="599361" cy="403889"/>
            </a:xfrm>
            <a:custGeom>
              <a:avLst/>
              <a:gdLst/>
              <a:ahLst/>
              <a:cxnLst/>
              <a:rect l="l" t="t" r="r" b="b"/>
              <a:pathLst>
                <a:path w="599361" h="403889" extrusionOk="0">
                  <a:moveTo>
                    <a:pt x="584893" y="402175"/>
                  </a:moveTo>
                  <a:lnTo>
                    <a:pt x="14468" y="73195"/>
                  </a:lnTo>
                  <a:cubicBezTo>
                    <a:pt x="5521" y="66836"/>
                    <a:pt x="152" y="56599"/>
                    <a:pt x="0" y="45629"/>
                  </a:cubicBezTo>
                  <a:lnTo>
                    <a:pt x="0" y="12646"/>
                  </a:lnTo>
                  <a:cubicBezTo>
                    <a:pt x="0" y="2000"/>
                    <a:pt x="6472" y="-2848"/>
                    <a:pt x="14468" y="1715"/>
                  </a:cubicBezTo>
                  <a:lnTo>
                    <a:pt x="584893" y="330600"/>
                  </a:lnTo>
                  <a:cubicBezTo>
                    <a:pt x="593822" y="337026"/>
                    <a:pt x="599180" y="347272"/>
                    <a:pt x="599361" y="358261"/>
                  </a:cubicBezTo>
                  <a:lnTo>
                    <a:pt x="599361" y="391244"/>
                  </a:lnTo>
                  <a:cubicBezTo>
                    <a:pt x="599361" y="401890"/>
                    <a:pt x="592889" y="406738"/>
                    <a:pt x="584893" y="4021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2255;p37"/>
            <p:cNvSpPr/>
            <p:nvPr/>
          </p:nvSpPr>
          <p:spPr>
            <a:xfrm>
              <a:off x="4855752" y="2612272"/>
              <a:ext cx="1403078" cy="900663"/>
            </a:xfrm>
            <a:custGeom>
              <a:avLst/>
              <a:gdLst/>
              <a:ahLst/>
              <a:cxnLst/>
              <a:rect l="l" t="t" r="r" b="b"/>
              <a:pathLst>
                <a:path w="1403078" h="900663" extrusionOk="0">
                  <a:moveTo>
                    <a:pt x="1388610" y="898735"/>
                  </a:moveTo>
                  <a:lnTo>
                    <a:pt x="14468" y="106749"/>
                  </a:lnTo>
                  <a:cubicBezTo>
                    <a:pt x="5520" y="100390"/>
                    <a:pt x="152" y="90152"/>
                    <a:pt x="0" y="79183"/>
                  </a:cubicBezTo>
                  <a:lnTo>
                    <a:pt x="0" y="12646"/>
                  </a:lnTo>
                  <a:cubicBezTo>
                    <a:pt x="0" y="2000"/>
                    <a:pt x="6472" y="-2848"/>
                    <a:pt x="14468" y="1715"/>
                  </a:cubicBezTo>
                  <a:lnTo>
                    <a:pt x="1388610" y="794177"/>
                  </a:lnTo>
                  <a:cubicBezTo>
                    <a:pt x="1397557" y="800536"/>
                    <a:pt x="1402926" y="810773"/>
                    <a:pt x="1403078" y="821742"/>
                  </a:cubicBezTo>
                  <a:lnTo>
                    <a:pt x="1403078" y="888280"/>
                  </a:lnTo>
                  <a:cubicBezTo>
                    <a:pt x="1403078" y="898735"/>
                    <a:pt x="1396606" y="903678"/>
                    <a:pt x="1388610" y="89873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2256;p37"/>
            <p:cNvSpPr/>
            <p:nvPr/>
          </p:nvSpPr>
          <p:spPr>
            <a:xfrm>
              <a:off x="4860130" y="2805136"/>
              <a:ext cx="1263255" cy="786670"/>
            </a:xfrm>
            <a:custGeom>
              <a:avLst/>
              <a:gdLst/>
              <a:ahLst/>
              <a:cxnLst/>
              <a:rect l="l" t="t" r="r" b="b"/>
              <a:pathLst>
                <a:path w="1263255" h="786670" extrusionOk="0">
                  <a:moveTo>
                    <a:pt x="1248788" y="784956"/>
                  </a:moveTo>
                  <a:lnTo>
                    <a:pt x="14468" y="73195"/>
                  </a:lnTo>
                  <a:cubicBezTo>
                    <a:pt x="5521" y="66836"/>
                    <a:pt x="152" y="56599"/>
                    <a:pt x="0" y="45629"/>
                  </a:cubicBezTo>
                  <a:lnTo>
                    <a:pt x="0" y="12646"/>
                  </a:lnTo>
                  <a:cubicBezTo>
                    <a:pt x="0" y="2000"/>
                    <a:pt x="6472" y="-2848"/>
                    <a:pt x="14468" y="1715"/>
                  </a:cubicBezTo>
                  <a:lnTo>
                    <a:pt x="1248788" y="713381"/>
                  </a:lnTo>
                  <a:cubicBezTo>
                    <a:pt x="1257716" y="719807"/>
                    <a:pt x="1263075" y="730053"/>
                    <a:pt x="1263256" y="741042"/>
                  </a:cubicBezTo>
                  <a:lnTo>
                    <a:pt x="1263256" y="774025"/>
                  </a:lnTo>
                  <a:cubicBezTo>
                    <a:pt x="1263256" y="784671"/>
                    <a:pt x="1256783" y="78951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2257;p37"/>
            <p:cNvSpPr/>
            <p:nvPr/>
          </p:nvSpPr>
          <p:spPr>
            <a:xfrm>
              <a:off x="4860130" y="2930227"/>
              <a:ext cx="1263255" cy="786839"/>
            </a:xfrm>
            <a:custGeom>
              <a:avLst/>
              <a:gdLst/>
              <a:ahLst/>
              <a:cxnLst/>
              <a:rect l="l" t="t" r="r" b="b"/>
              <a:pathLst>
                <a:path w="1263255" h="786839" extrusionOk="0">
                  <a:moveTo>
                    <a:pt x="1248788" y="784956"/>
                  </a:moveTo>
                  <a:lnTo>
                    <a:pt x="14468" y="73290"/>
                  </a:lnTo>
                  <a:cubicBezTo>
                    <a:pt x="5540" y="66864"/>
                    <a:pt x="181" y="56617"/>
                    <a:pt x="0" y="45629"/>
                  </a:cubicBezTo>
                  <a:lnTo>
                    <a:pt x="0" y="12646"/>
                  </a:lnTo>
                  <a:cubicBezTo>
                    <a:pt x="0" y="2000"/>
                    <a:pt x="6472" y="-2848"/>
                    <a:pt x="14468" y="1714"/>
                  </a:cubicBezTo>
                  <a:lnTo>
                    <a:pt x="1248788" y="713856"/>
                  </a:lnTo>
                  <a:cubicBezTo>
                    <a:pt x="1257735" y="720215"/>
                    <a:pt x="1263104" y="730453"/>
                    <a:pt x="1263256" y="741422"/>
                  </a:cubicBezTo>
                  <a:lnTo>
                    <a:pt x="1263256" y="774405"/>
                  </a:lnTo>
                  <a:cubicBezTo>
                    <a:pt x="1263256" y="784671"/>
                    <a:pt x="1256783" y="78989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2258;p37"/>
            <p:cNvSpPr/>
            <p:nvPr/>
          </p:nvSpPr>
          <p:spPr>
            <a:xfrm>
              <a:off x="4860130" y="3055222"/>
              <a:ext cx="1034438" cy="654829"/>
            </a:xfrm>
            <a:custGeom>
              <a:avLst/>
              <a:gdLst/>
              <a:ahLst/>
              <a:cxnLst/>
              <a:rect l="l" t="t" r="r" b="b"/>
              <a:pathLst>
                <a:path w="1034438" h="654829" extrusionOk="0">
                  <a:moveTo>
                    <a:pt x="1019971" y="653117"/>
                  </a:moveTo>
                  <a:lnTo>
                    <a:pt x="14468" y="73290"/>
                  </a:lnTo>
                  <a:cubicBezTo>
                    <a:pt x="5540" y="66864"/>
                    <a:pt x="181" y="56618"/>
                    <a:pt x="0" y="45629"/>
                  </a:cubicBezTo>
                  <a:lnTo>
                    <a:pt x="0" y="12646"/>
                  </a:lnTo>
                  <a:cubicBezTo>
                    <a:pt x="0" y="2000"/>
                    <a:pt x="6472" y="-2848"/>
                    <a:pt x="14468" y="1715"/>
                  </a:cubicBezTo>
                  <a:lnTo>
                    <a:pt x="1019971" y="581542"/>
                  </a:lnTo>
                  <a:cubicBezTo>
                    <a:pt x="1028880" y="587929"/>
                    <a:pt x="1034248" y="598157"/>
                    <a:pt x="1034438" y="609107"/>
                  </a:cubicBezTo>
                  <a:lnTo>
                    <a:pt x="1034438" y="642091"/>
                  </a:lnTo>
                  <a:cubicBezTo>
                    <a:pt x="1034438" y="652832"/>
                    <a:pt x="1027871" y="657679"/>
                    <a:pt x="1019971" y="6531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2259;p37"/>
            <p:cNvSpPr/>
            <p:nvPr/>
          </p:nvSpPr>
          <p:spPr>
            <a:xfrm>
              <a:off x="4063456" y="1695343"/>
              <a:ext cx="283556" cy="477207"/>
            </a:xfrm>
            <a:custGeom>
              <a:avLst/>
              <a:gdLst/>
              <a:ahLst/>
              <a:cxnLst/>
              <a:rect l="l" t="t" r="r" b="b"/>
              <a:pathLst>
                <a:path w="283556" h="477207" extrusionOk="0">
                  <a:moveTo>
                    <a:pt x="269365" y="475409"/>
                  </a:moveTo>
                  <a:lnTo>
                    <a:pt x="14468" y="328646"/>
                  </a:lnTo>
                  <a:cubicBezTo>
                    <a:pt x="5521" y="322287"/>
                    <a:pt x="152" y="312050"/>
                    <a:pt x="0" y="301080"/>
                  </a:cubicBezTo>
                  <a:lnTo>
                    <a:pt x="0" y="12593"/>
                  </a:lnTo>
                  <a:cubicBezTo>
                    <a:pt x="0" y="2042"/>
                    <a:pt x="6472" y="-2901"/>
                    <a:pt x="14468" y="1757"/>
                  </a:cubicBezTo>
                  <a:lnTo>
                    <a:pt x="269080" y="148519"/>
                  </a:lnTo>
                  <a:cubicBezTo>
                    <a:pt x="278027" y="154878"/>
                    <a:pt x="283395" y="165116"/>
                    <a:pt x="283547" y="176085"/>
                  </a:cubicBezTo>
                  <a:lnTo>
                    <a:pt x="283547" y="464573"/>
                  </a:lnTo>
                  <a:cubicBezTo>
                    <a:pt x="283833" y="475409"/>
                    <a:pt x="277360" y="480066"/>
                    <a:pt x="269365"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2260;p37"/>
            <p:cNvSpPr/>
            <p:nvPr/>
          </p:nvSpPr>
          <p:spPr>
            <a:xfrm>
              <a:off x="4408015" y="1893817"/>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518"/>
                  </a:lnTo>
                  <a:cubicBezTo>
                    <a:pt x="278484" y="154943"/>
                    <a:pt x="283842" y="165190"/>
                    <a:pt x="284023" y="176178"/>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2261;p37"/>
            <p:cNvSpPr/>
            <p:nvPr/>
          </p:nvSpPr>
          <p:spPr>
            <a:xfrm>
              <a:off x="4855752" y="1988490"/>
              <a:ext cx="1403078" cy="1286379"/>
            </a:xfrm>
            <a:custGeom>
              <a:avLst/>
              <a:gdLst/>
              <a:ahLst/>
              <a:cxnLst/>
              <a:rect l="l" t="t" r="r" b="b"/>
              <a:pathLst>
                <a:path w="1403078" h="1286379" extrusionOk="0">
                  <a:moveTo>
                    <a:pt x="1388610" y="1284884"/>
                  </a:moveTo>
                  <a:lnTo>
                    <a:pt x="14468" y="492137"/>
                  </a:lnTo>
                  <a:cubicBezTo>
                    <a:pt x="5520" y="485777"/>
                    <a:pt x="152" y="475540"/>
                    <a:pt x="0" y="464571"/>
                  </a:cubicBezTo>
                  <a:lnTo>
                    <a:pt x="0" y="12686"/>
                  </a:lnTo>
                  <a:cubicBezTo>
                    <a:pt x="0" y="2040"/>
                    <a:pt x="6472" y="-2903"/>
                    <a:pt x="14468" y="1755"/>
                  </a:cubicBezTo>
                  <a:lnTo>
                    <a:pt x="1388610" y="794027"/>
                  </a:lnTo>
                  <a:cubicBezTo>
                    <a:pt x="1397539" y="800452"/>
                    <a:pt x="1402897" y="810699"/>
                    <a:pt x="1403078" y="821687"/>
                  </a:cubicBezTo>
                  <a:lnTo>
                    <a:pt x="1403078" y="1273572"/>
                  </a:lnTo>
                  <a:cubicBezTo>
                    <a:pt x="1403078" y="1284218"/>
                    <a:pt x="1396606" y="1289066"/>
                    <a:pt x="1388610" y="1284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2262;p37"/>
            <p:cNvSpPr/>
            <p:nvPr/>
          </p:nvSpPr>
          <p:spPr>
            <a:xfrm>
              <a:off x="4846614" y="1414848"/>
              <a:ext cx="423274" cy="545612"/>
            </a:xfrm>
            <a:custGeom>
              <a:avLst/>
              <a:gdLst/>
              <a:ahLst/>
              <a:cxnLst/>
              <a:rect l="l" t="t" r="r" b="b"/>
              <a:pathLst>
                <a:path w="423274" h="545612" extrusionOk="0">
                  <a:moveTo>
                    <a:pt x="211685" y="516844"/>
                  </a:moveTo>
                  <a:cubicBezTo>
                    <a:pt x="94991" y="449546"/>
                    <a:pt x="0" y="285389"/>
                    <a:pt x="0" y="150793"/>
                  </a:cubicBezTo>
                  <a:cubicBezTo>
                    <a:pt x="0" y="16197"/>
                    <a:pt x="95182" y="-38459"/>
                    <a:pt x="211685" y="28744"/>
                  </a:cubicBezTo>
                  <a:cubicBezTo>
                    <a:pt x="328187" y="95947"/>
                    <a:pt x="423274" y="260295"/>
                    <a:pt x="423274" y="394795"/>
                  </a:cubicBezTo>
                  <a:cubicBezTo>
                    <a:pt x="423274" y="529296"/>
                    <a:pt x="328283" y="584142"/>
                    <a:pt x="211685" y="516844"/>
                  </a:cubicBezTo>
                  <a:close/>
                  <a:moveTo>
                    <a:pt x="211685" y="99274"/>
                  </a:moveTo>
                  <a:cubicBezTo>
                    <a:pt x="128686" y="51747"/>
                    <a:pt x="61202" y="90434"/>
                    <a:pt x="61202" y="186058"/>
                  </a:cubicBezTo>
                  <a:cubicBezTo>
                    <a:pt x="61202" y="281682"/>
                    <a:pt x="128686" y="398502"/>
                    <a:pt x="211685" y="446314"/>
                  </a:cubicBezTo>
                  <a:cubicBezTo>
                    <a:pt x="294683" y="494126"/>
                    <a:pt x="362167" y="455249"/>
                    <a:pt x="362167" y="359531"/>
                  </a:cubicBezTo>
                  <a:cubicBezTo>
                    <a:pt x="362167" y="263811"/>
                    <a:pt x="294493" y="147561"/>
                    <a:pt x="211685" y="992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2263;p37"/>
            <p:cNvSpPr/>
            <p:nvPr/>
          </p:nvSpPr>
          <p:spPr>
            <a:xfrm>
              <a:off x="4846614" y="1414848"/>
              <a:ext cx="423274" cy="545629"/>
            </a:xfrm>
            <a:custGeom>
              <a:avLst/>
              <a:gdLst/>
              <a:ahLst/>
              <a:cxnLst/>
              <a:rect l="l" t="t" r="r" b="b"/>
              <a:pathLst>
                <a:path w="423274" h="545629" extrusionOk="0">
                  <a:moveTo>
                    <a:pt x="211685" y="516844"/>
                  </a:moveTo>
                  <a:cubicBezTo>
                    <a:pt x="94991" y="449546"/>
                    <a:pt x="0" y="285389"/>
                    <a:pt x="0" y="150793"/>
                  </a:cubicBezTo>
                  <a:cubicBezTo>
                    <a:pt x="0" y="16197"/>
                    <a:pt x="95182" y="-38459"/>
                    <a:pt x="211685" y="28744"/>
                  </a:cubicBezTo>
                  <a:lnTo>
                    <a:pt x="211685" y="99274"/>
                  </a:lnTo>
                  <a:cubicBezTo>
                    <a:pt x="128686" y="51747"/>
                    <a:pt x="61202" y="90434"/>
                    <a:pt x="61202" y="186058"/>
                  </a:cubicBezTo>
                  <a:cubicBezTo>
                    <a:pt x="61202" y="281682"/>
                    <a:pt x="128686" y="398502"/>
                    <a:pt x="211685" y="446314"/>
                  </a:cubicBezTo>
                  <a:cubicBezTo>
                    <a:pt x="294683" y="494126"/>
                    <a:pt x="362167" y="455249"/>
                    <a:pt x="362167" y="359531"/>
                  </a:cubicBezTo>
                  <a:lnTo>
                    <a:pt x="423274" y="394795"/>
                  </a:lnTo>
                  <a:cubicBezTo>
                    <a:pt x="423179" y="529391"/>
                    <a:pt x="328283" y="584142"/>
                    <a:pt x="211685" y="5168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2264;p37"/>
            <p:cNvSpPr/>
            <p:nvPr/>
          </p:nvSpPr>
          <p:spPr>
            <a:xfrm>
              <a:off x="5340323" y="1699604"/>
              <a:ext cx="423179" cy="545654"/>
            </a:xfrm>
            <a:custGeom>
              <a:avLst/>
              <a:gdLst/>
              <a:ahLst/>
              <a:cxnLst/>
              <a:rect l="l" t="t" r="r" b="b"/>
              <a:pathLst>
                <a:path w="423179" h="545654" extrusionOk="0">
                  <a:moveTo>
                    <a:pt x="211589" y="516869"/>
                  </a:moveTo>
                  <a:cubicBezTo>
                    <a:pt x="94896" y="449571"/>
                    <a:pt x="0" y="285318"/>
                    <a:pt x="0" y="150817"/>
                  </a:cubicBezTo>
                  <a:cubicBezTo>
                    <a:pt x="0" y="16316"/>
                    <a:pt x="95182" y="-38529"/>
                    <a:pt x="211589" y="28769"/>
                  </a:cubicBezTo>
                  <a:cubicBezTo>
                    <a:pt x="327997" y="96066"/>
                    <a:pt x="423179" y="260224"/>
                    <a:pt x="423179" y="394820"/>
                  </a:cubicBezTo>
                  <a:cubicBezTo>
                    <a:pt x="423179" y="529416"/>
                    <a:pt x="328283" y="584167"/>
                    <a:pt x="211589" y="516869"/>
                  </a:cubicBezTo>
                  <a:close/>
                  <a:moveTo>
                    <a:pt x="211589" y="99298"/>
                  </a:moveTo>
                  <a:cubicBezTo>
                    <a:pt x="128591" y="51772"/>
                    <a:pt x="61107" y="90363"/>
                    <a:pt x="61107" y="186082"/>
                  </a:cubicBezTo>
                  <a:cubicBezTo>
                    <a:pt x="61107" y="281801"/>
                    <a:pt x="128591" y="398432"/>
                    <a:pt x="211589" y="446339"/>
                  </a:cubicBezTo>
                  <a:cubicBezTo>
                    <a:pt x="294588" y="494246"/>
                    <a:pt x="362072" y="455274"/>
                    <a:pt x="362072" y="359555"/>
                  </a:cubicBezTo>
                  <a:cubicBezTo>
                    <a:pt x="362072" y="263836"/>
                    <a:pt x="294588" y="147110"/>
                    <a:pt x="211589"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2265;p37"/>
            <p:cNvSpPr/>
            <p:nvPr/>
          </p:nvSpPr>
          <p:spPr>
            <a:xfrm>
              <a:off x="5340323" y="1699604"/>
              <a:ext cx="332185" cy="545952"/>
            </a:xfrm>
            <a:custGeom>
              <a:avLst/>
              <a:gdLst/>
              <a:ahLst/>
              <a:cxnLst/>
              <a:rect l="l" t="t" r="r" b="b"/>
              <a:pathLst>
                <a:path w="332185" h="545952" extrusionOk="0">
                  <a:moveTo>
                    <a:pt x="211589" y="516869"/>
                  </a:moveTo>
                  <a:cubicBezTo>
                    <a:pt x="94896" y="449571"/>
                    <a:pt x="0" y="285318"/>
                    <a:pt x="0" y="150817"/>
                  </a:cubicBezTo>
                  <a:cubicBezTo>
                    <a:pt x="0" y="16316"/>
                    <a:pt x="95182" y="-38529"/>
                    <a:pt x="211589" y="28769"/>
                  </a:cubicBezTo>
                  <a:lnTo>
                    <a:pt x="211589" y="99298"/>
                  </a:lnTo>
                  <a:cubicBezTo>
                    <a:pt x="128591" y="51772"/>
                    <a:pt x="61107" y="90363"/>
                    <a:pt x="61107" y="186082"/>
                  </a:cubicBezTo>
                  <a:cubicBezTo>
                    <a:pt x="61107" y="281801"/>
                    <a:pt x="128591" y="398432"/>
                    <a:pt x="211589" y="446339"/>
                  </a:cubicBezTo>
                  <a:cubicBezTo>
                    <a:pt x="242429" y="464114"/>
                    <a:pt x="272030" y="470483"/>
                    <a:pt x="297253" y="465350"/>
                  </a:cubicBezTo>
                  <a:lnTo>
                    <a:pt x="332185" y="543389"/>
                  </a:lnTo>
                  <a:cubicBezTo>
                    <a:pt x="296682" y="550898"/>
                    <a:pt x="254993" y="541868"/>
                    <a:pt x="211589" y="5168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2266;p37"/>
            <p:cNvSpPr/>
            <p:nvPr/>
          </p:nvSpPr>
          <p:spPr>
            <a:xfrm>
              <a:off x="5834032" y="1984194"/>
              <a:ext cx="423559" cy="545654"/>
            </a:xfrm>
            <a:custGeom>
              <a:avLst/>
              <a:gdLst/>
              <a:ahLst/>
              <a:cxnLst/>
              <a:rect l="l" t="t" r="r" b="b"/>
              <a:pathLst>
                <a:path w="423559" h="545654" extrusionOk="0">
                  <a:moveTo>
                    <a:pt x="211590" y="516869"/>
                  </a:moveTo>
                  <a:cubicBezTo>
                    <a:pt x="94896" y="449571"/>
                    <a:pt x="0" y="285318"/>
                    <a:pt x="0" y="150817"/>
                  </a:cubicBezTo>
                  <a:cubicBezTo>
                    <a:pt x="0" y="16317"/>
                    <a:pt x="95182" y="-38529"/>
                    <a:pt x="211590" y="28769"/>
                  </a:cubicBezTo>
                  <a:cubicBezTo>
                    <a:pt x="327997" y="96066"/>
                    <a:pt x="423560" y="260224"/>
                    <a:pt x="423560" y="394820"/>
                  </a:cubicBezTo>
                  <a:cubicBezTo>
                    <a:pt x="423560" y="529416"/>
                    <a:pt x="328378" y="584167"/>
                    <a:pt x="211590" y="516869"/>
                  </a:cubicBezTo>
                  <a:close/>
                  <a:moveTo>
                    <a:pt x="211590" y="99298"/>
                  </a:moveTo>
                  <a:cubicBezTo>
                    <a:pt x="128686" y="51772"/>
                    <a:pt x="61107" y="90363"/>
                    <a:pt x="61107" y="186082"/>
                  </a:cubicBezTo>
                  <a:cubicBezTo>
                    <a:pt x="61107" y="281801"/>
                    <a:pt x="128686" y="398432"/>
                    <a:pt x="211590" y="446339"/>
                  </a:cubicBezTo>
                  <a:cubicBezTo>
                    <a:pt x="294493" y="494246"/>
                    <a:pt x="362072" y="455274"/>
                    <a:pt x="362072" y="359555"/>
                  </a:cubicBezTo>
                  <a:cubicBezTo>
                    <a:pt x="362072" y="263836"/>
                    <a:pt x="294588" y="147110"/>
                    <a:pt x="211590"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2267;p37"/>
            <p:cNvSpPr/>
            <p:nvPr/>
          </p:nvSpPr>
          <p:spPr>
            <a:xfrm>
              <a:off x="5834032" y="1984177"/>
              <a:ext cx="211589" cy="286951"/>
            </a:xfrm>
            <a:custGeom>
              <a:avLst/>
              <a:gdLst/>
              <a:ahLst/>
              <a:cxnLst/>
              <a:rect l="l" t="t" r="r" b="b"/>
              <a:pathLst>
                <a:path w="211589" h="286951" extrusionOk="0">
                  <a:moveTo>
                    <a:pt x="27412" y="286951"/>
                  </a:moveTo>
                  <a:cubicBezTo>
                    <a:pt x="10194" y="243588"/>
                    <a:pt x="904" y="197477"/>
                    <a:pt x="0" y="150835"/>
                  </a:cubicBezTo>
                  <a:cubicBezTo>
                    <a:pt x="0" y="16239"/>
                    <a:pt x="95182" y="-38512"/>
                    <a:pt x="211590" y="28786"/>
                  </a:cubicBezTo>
                  <a:lnTo>
                    <a:pt x="211590" y="99315"/>
                  </a:lnTo>
                  <a:cubicBezTo>
                    <a:pt x="128686" y="51789"/>
                    <a:pt x="61107" y="90380"/>
                    <a:pt x="61107" y="186099"/>
                  </a:cubicBezTo>
                  <a:cubicBezTo>
                    <a:pt x="61830" y="219254"/>
                    <a:pt x="68540" y="252000"/>
                    <a:pt x="80905" y="2827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2268;p37"/>
            <p:cNvSpPr/>
            <p:nvPr/>
          </p:nvSpPr>
          <p:spPr>
            <a:xfrm>
              <a:off x="5029839" y="4705642"/>
              <a:ext cx="429841" cy="247899"/>
            </a:xfrm>
            <a:custGeom>
              <a:avLst/>
              <a:gdLst/>
              <a:ahLst/>
              <a:cxnLst/>
              <a:rect l="l" t="t" r="r" b="b"/>
              <a:pathLst>
                <a:path w="429841" h="247899" extrusionOk="0">
                  <a:moveTo>
                    <a:pt x="429842" y="123950"/>
                  </a:moveTo>
                  <a:cubicBezTo>
                    <a:pt x="429842" y="192405"/>
                    <a:pt x="333619" y="247900"/>
                    <a:pt x="214921" y="247900"/>
                  </a:cubicBezTo>
                  <a:cubicBezTo>
                    <a:pt x="96224" y="247900"/>
                    <a:pt x="0" y="192406"/>
                    <a:pt x="0" y="123950"/>
                  </a:cubicBezTo>
                  <a:cubicBezTo>
                    <a:pt x="0" y="55494"/>
                    <a:pt x="96224"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2269;p37"/>
            <p:cNvSpPr/>
            <p:nvPr/>
          </p:nvSpPr>
          <p:spPr>
            <a:xfrm>
              <a:off x="2757750" y="4754499"/>
              <a:ext cx="429841" cy="247899"/>
            </a:xfrm>
            <a:custGeom>
              <a:avLst/>
              <a:gdLst/>
              <a:ahLst/>
              <a:cxnLst/>
              <a:rect l="l" t="t" r="r" b="b"/>
              <a:pathLst>
                <a:path w="429841" h="247899" extrusionOk="0">
                  <a:moveTo>
                    <a:pt x="429842" y="123950"/>
                  </a:moveTo>
                  <a:cubicBezTo>
                    <a:pt x="429842" y="192405"/>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2270;p37"/>
            <p:cNvSpPr/>
            <p:nvPr/>
          </p:nvSpPr>
          <p:spPr>
            <a:xfrm>
              <a:off x="2012475" y="3630110"/>
              <a:ext cx="429841" cy="247899"/>
            </a:xfrm>
            <a:custGeom>
              <a:avLst/>
              <a:gdLst/>
              <a:ahLst/>
              <a:cxnLst/>
              <a:rect l="l" t="t" r="r" b="b"/>
              <a:pathLst>
                <a:path w="429841" h="247899" extrusionOk="0">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2271;p37"/>
            <p:cNvSpPr/>
            <p:nvPr/>
          </p:nvSpPr>
          <p:spPr>
            <a:xfrm>
              <a:off x="5244274" y="4799933"/>
              <a:ext cx="116580" cy="90224"/>
            </a:xfrm>
            <a:custGeom>
              <a:avLst/>
              <a:gdLst/>
              <a:ahLst/>
              <a:cxnLst/>
              <a:rect l="l" t="t" r="r" b="b"/>
              <a:pathLst>
                <a:path w="116580" h="90224" extrusionOk="0">
                  <a:moveTo>
                    <a:pt x="107376" y="2"/>
                  </a:moveTo>
                  <a:cubicBezTo>
                    <a:pt x="93384" y="11314"/>
                    <a:pt x="72729" y="953"/>
                    <a:pt x="71682" y="1998"/>
                  </a:cubicBezTo>
                  <a:cubicBezTo>
                    <a:pt x="55302" y="17235"/>
                    <a:pt x="38074" y="31550"/>
                    <a:pt x="20094" y="44868"/>
                  </a:cubicBezTo>
                  <a:cubicBezTo>
                    <a:pt x="11432" y="51711"/>
                    <a:pt x="-2179" y="60932"/>
                    <a:pt x="296" y="74049"/>
                  </a:cubicBezTo>
                  <a:cubicBezTo>
                    <a:pt x="4674" y="97622"/>
                    <a:pt x="42366" y="90398"/>
                    <a:pt x="56644" y="83554"/>
                  </a:cubicBezTo>
                  <a:cubicBezTo>
                    <a:pt x="70921" y="76711"/>
                    <a:pt x="82438" y="64544"/>
                    <a:pt x="95954" y="56084"/>
                  </a:cubicBezTo>
                  <a:cubicBezTo>
                    <a:pt x="105472" y="50095"/>
                    <a:pt x="114990" y="47054"/>
                    <a:pt x="116513" y="34887"/>
                  </a:cubicBezTo>
                  <a:cubicBezTo>
                    <a:pt x="117370" y="27187"/>
                    <a:pt x="109850" y="-283"/>
                    <a:pt x="10737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2272;p37"/>
            <p:cNvSpPr/>
            <p:nvPr/>
          </p:nvSpPr>
          <p:spPr>
            <a:xfrm>
              <a:off x="5244760" y="4829592"/>
              <a:ext cx="116051" cy="60483"/>
            </a:xfrm>
            <a:custGeom>
              <a:avLst/>
              <a:gdLst/>
              <a:ahLst/>
              <a:cxnLst/>
              <a:rect l="l" t="t" r="r" b="b"/>
              <a:pathLst>
                <a:path w="116051" h="60483" extrusionOk="0">
                  <a:moveTo>
                    <a:pt x="115837" y="0"/>
                  </a:moveTo>
                  <a:cubicBezTo>
                    <a:pt x="113933" y="11597"/>
                    <a:pt x="104605" y="14828"/>
                    <a:pt x="95087" y="20722"/>
                  </a:cubicBezTo>
                  <a:cubicBezTo>
                    <a:pt x="81381" y="29182"/>
                    <a:pt x="69388" y="41443"/>
                    <a:pt x="55110" y="48572"/>
                  </a:cubicBezTo>
                  <a:cubicBezTo>
                    <a:pt x="40833" y="55701"/>
                    <a:pt x="9233" y="61880"/>
                    <a:pt x="0" y="45055"/>
                  </a:cubicBezTo>
                  <a:cubicBezTo>
                    <a:pt x="5045" y="67773"/>
                    <a:pt x="42071" y="60644"/>
                    <a:pt x="56157" y="53515"/>
                  </a:cubicBezTo>
                  <a:cubicBezTo>
                    <a:pt x="70244" y="46386"/>
                    <a:pt x="81952" y="34505"/>
                    <a:pt x="95468" y="26045"/>
                  </a:cubicBezTo>
                  <a:cubicBezTo>
                    <a:pt x="104986" y="20056"/>
                    <a:pt x="114504" y="17015"/>
                    <a:pt x="116027" y="4848"/>
                  </a:cubicBezTo>
                  <a:cubicBezTo>
                    <a:pt x="116093" y="3232"/>
                    <a:pt x="116027" y="1606"/>
                    <a:pt x="11583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2273;p37"/>
            <p:cNvSpPr/>
            <p:nvPr/>
          </p:nvSpPr>
          <p:spPr>
            <a:xfrm>
              <a:off x="5124630" y="4754816"/>
              <a:ext cx="116569" cy="86887"/>
            </a:xfrm>
            <a:custGeom>
              <a:avLst/>
              <a:gdLst/>
              <a:ahLst/>
              <a:cxnLst/>
              <a:rect l="l" t="t" r="r" b="b"/>
              <a:pathLst>
                <a:path w="116569" h="86887" extrusionOk="0">
                  <a:moveTo>
                    <a:pt x="105663" y="63"/>
                  </a:moveTo>
                  <a:cubicBezTo>
                    <a:pt x="91671" y="11470"/>
                    <a:pt x="67590" y="-982"/>
                    <a:pt x="66162" y="63"/>
                  </a:cubicBezTo>
                  <a:cubicBezTo>
                    <a:pt x="51656" y="14825"/>
                    <a:pt x="36275" y="28693"/>
                    <a:pt x="20094" y="41602"/>
                  </a:cubicBezTo>
                  <a:cubicBezTo>
                    <a:pt x="11432" y="48446"/>
                    <a:pt x="-2179" y="57666"/>
                    <a:pt x="296" y="70783"/>
                  </a:cubicBezTo>
                  <a:cubicBezTo>
                    <a:pt x="4674" y="94261"/>
                    <a:pt x="42367" y="87037"/>
                    <a:pt x="56644" y="80288"/>
                  </a:cubicBezTo>
                  <a:cubicBezTo>
                    <a:pt x="70921" y="73540"/>
                    <a:pt x="82438" y="61278"/>
                    <a:pt x="95954" y="52818"/>
                  </a:cubicBezTo>
                  <a:cubicBezTo>
                    <a:pt x="105472" y="46830"/>
                    <a:pt x="114990" y="43313"/>
                    <a:pt x="116513" y="31621"/>
                  </a:cubicBezTo>
                  <a:cubicBezTo>
                    <a:pt x="117370" y="23922"/>
                    <a:pt x="108137" y="-222"/>
                    <a:pt x="105663" y="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2274;p37"/>
            <p:cNvSpPr/>
            <p:nvPr/>
          </p:nvSpPr>
          <p:spPr>
            <a:xfrm>
              <a:off x="5124926" y="4782825"/>
              <a:ext cx="116097" cy="60673"/>
            </a:xfrm>
            <a:custGeom>
              <a:avLst/>
              <a:gdLst/>
              <a:ahLst/>
              <a:cxnLst/>
              <a:rect l="l" t="t" r="r" b="b"/>
              <a:pathLst>
                <a:path w="116097" h="60673" extrusionOk="0">
                  <a:moveTo>
                    <a:pt x="115741" y="0"/>
                  </a:moveTo>
                  <a:cubicBezTo>
                    <a:pt x="114218" y="11407"/>
                    <a:pt x="104700" y="14828"/>
                    <a:pt x="95182" y="20912"/>
                  </a:cubicBezTo>
                  <a:cubicBezTo>
                    <a:pt x="81476" y="29372"/>
                    <a:pt x="69388" y="41634"/>
                    <a:pt x="55205" y="48858"/>
                  </a:cubicBezTo>
                  <a:cubicBezTo>
                    <a:pt x="41023" y="56082"/>
                    <a:pt x="9233" y="62070"/>
                    <a:pt x="0" y="45246"/>
                  </a:cubicBezTo>
                  <a:cubicBezTo>
                    <a:pt x="5045" y="67964"/>
                    <a:pt x="42071" y="60835"/>
                    <a:pt x="56157" y="53706"/>
                  </a:cubicBezTo>
                  <a:cubicBezTo>
                    <a:pt x="70244" y="46577"/>
                    <a:pt x="82047" y="34695"/>
                    <a:pt x="95468" y="26235"/>
                  </a:cubicBezTo>
                  <a:cubicBezTo>
                    <a:pt x="104986" y="20246"/>
                    <a:pt x="114504" y="16730"/>
                    <a:pt x="116027" y="5133"/>
                  </a:cubicBezTo>
                  <a:cubicBezTo>
                    <a:pt x="116179" y="3413"/>
                    <a:pt x="116084" y="1692"/>
                    <a:pt x="11574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2275;p37"/>
            <p:cNvSpPr/>
            <p:nvPr/>
          </p:nvSpPr>
          <p:spPr>
            <a:xfrm>
              <a:off x="5154433" y="4234936"/>
              <a:ext cx="200389" cy="574156"/>
            </a:xfrm>
            <a:custGeom>
              <a:avLst/>
              <a:gdLst/>
              <a:ahLst/>
              <a:cxnLst/>
              <a:rect l="l" t="t" r="r" b="b"/>
              <a:pathLst>
                <a:path w="200389" h="574156" extrusionOk="0">
                  <a:moveTo>
                    <a:pt x="197978" y="49713"/>
                  </a:moveTo>
                  <a:cubicBezTo>
                    <a:pt x="197312" y="70815"/>
                    <a:pt x="190745" y="162447"/>
                    <a:pt x="187794" y="211304"/>
                  </a:cubicBezTo>
                  <a:cubicBezTo>
                    <a:pt x="184843" y="260162"/>
                    <a:pt x="184177" y="319285"/>
                    <a:pt x="184177" y="319285"/>
                  </a:cubicBezTo>
                  <a:cubicBezTo>
                    <a:pt x="184177" y="319285"/>
                    <a:pt x="192553" y="354645"/>
                    <a:pt x="197978" y="396183"/>
                  </a:cubicBezTo>
                  <a:cubicBezTo>
                    <a:pt x="203404" y="437722"/>
                    <a:pt x="197978" y="568896"/>
                    <a:pt x="197978" y="568896"/>
                  </a:cubicBezTo>
                  <a:cubicBezTo>
                    <a:pt x="187080" y="575911"/>
                    <a:pt x="173088" y="575911"/>
                    <a:pt x="162190" y="568896"/>
                  </a:cubicBezTo>
                  <a:cubicBezTo>
                    <a:pt x="162190" y="568896"/>
                    <a:pt x="139822" y="464337"/>
                    <a:pt x="129448" y="416810"/>
                  </a:cubicBezTo>
                  <a:cubicBezTo>
                    <a:pt x="119073" y="369283"/>
                    <a:pt x="117359" y="342193"/>
                    <a:pt x="111934" y="312916"/>
                  </a:cubicBezTo>
                  <a:cubicBezTo>
                    <a:pt x="105462" y="277462"/>
                    <a:pt x="91375" y="111973"/>
                    <a:pt x="91375" y="111973"/>
                  </a:cubicBezTo>
                  <a:lnTo>
                    <a:pt x="85759" y="111973"/>
                  </a:lnTo>
                  <a:lnTo>
                    <a:pt x="70815" y="298753"/>
                  </a:lnTo>
                  <a:cubicBezTo>
                    <a:pt x="75479" y="312508"/>
                    <a:pt x="78668" y="326718"/>
                    <a:pt x="80334" y="341147"/>
                  </a:cubicBezTo>
                  <a:cubicBezTo>
                    <a:pt x="84426" y="371660"/>
                    <a:pt x="76050" y="524696"/>
                    <a:pt x="76050" y="524696"/>
                  </a:cubicBezTo>
                  <a:cubicBezTo>
                    <a:pt x="63896" y="531473"/>
                    <a:pt x="48952" y="530846"/>
                    <a:pt x="37406" y="523080"/>
                  </a:cubicBezTo>
                  <a:cubicBezTo>
                    <a:pt x="37406" y="523080"/>
                    <a:pt x="0" y="320331"/>
                    <a:pt x="0" y="289533"/>
                  </a:cubicBezTo>
                  <a:cubicBezTo>
                    <a:pt x="0" y="269097"/>
                    <a:pt x="3522" y="0"/>
                    <a:pt x="3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2276;p37"/>
            <p:cNvSpPr/>
            <p:nvPr/>
          </p:nvSpPr>
          <p:spPr>
            <a:xfrm>
              <a:off x="5199628" y="3876679"/>
              <a:ext cx="128464" cy="124722"/>
            </a:xfrm>
            <a:custGeom>
              <a:avLst/>
              <a:gdLst/>
              <a:ahLst/>
              <a:cxnLst/>
              <a:rect l="l" t="t" r="r" b="b"/>
              <a:pathLst>
                <a:path w="128464" h="124722" extrusionOk="0">
                  <a:moveTo>
                    <a:pt x="102147" y="0"/>
                  </a:moveTo>
                  <a:cubicBezTo>
                    <a:pt x="102147" y="0"/>
                    <a:pt x="99767" y="46006"/>
                    <a:pt x="100814" y="50093"/>
                  </a:cubicBezTo>
                  <a:cubicBezTo>
                    <a:pt x="101861" y="54181"/>
                    <a:pt x="121945" y="67678"/>
                    <a:pt x="127846" y="72431"/>
                  </a:cubicBezTo>
                  <a:cubicBezTo>
                    <a:pt x="133747" y="77183"/>
                    <a:pt x="95960" y="114445"/>
                    <a:pt x="77590" y="122904"/>
                  </a:cubicBezTo>
                  <a:cubicBezTo>
                    <a:pt x="59220" y="131364"/>
                    <a:pt x="1444" y="109122"/>
                    <a:pt x="112" y="80606"/>
                  </a:cubicBezTo>
                  <a:cubicBezTo>
                    <a:pt x="-1221" y="52089"/>
                    <a:pt x="9630" y="28136"/>
                    <a:pt x="19148" y="26900"/>
                  </a:cubicBezTo>
                  <a:cubicBezTo>
                    <a:pt x="28666" y="25665"/>
                    <a:pt x="102147" y="0"/>
                    <a:pt x="10214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2277;p37"/>
            <p:cNvSpPr/>
            <p:nvPr/>
          </p:nvSpPr>
          <p:spPr>
            <a:xfrm>
              <a:off x="4996526" y="3906336"/>
              <a:ext cx="182485" cy="357686"/>
            </a:xfrm>
            <a:custGeom>
              <a:avLst/>
              <a:gdLst/>
              <a:ahLst/>
              <a:cxnLst/>
              <a:rect l="l" t="t" r="r" b="b"/>
              <a:pathLst>
                <a:path w="182485" h="357686" extrusionOk="0">
                  <a:moveTo>
                    <a:pt x="179037" y="55702"/>
                  </a:moveTo>
                  <a:cubicBezTo>
                    <a:pt x="176277" y="35455"/>
                    <a:pt x="189697" y="16159"/>
                    <a:pt x="176752" y="0"/>
                  </a:cubicBezTo>
                  <a:cubicBezTo>
                    <a:pt x="131255" y="44485"/>
                    <a:pt x="136966" y="162352"/>
                    <a:pt x="126687" y="237634"/>
                  </a:cubicBezTo>
                  <a:cubicBezTo>
                    <a:pt x="92897" y="272899"/>
                    <a:pt x="25032" y="307594"/>
                    <a:pt x="5901" y="316243"/>
                  </a:cubicBezTo>
                  <a:cubicBezTo>
                    <a:pt x="2379" y="317764"/>
                    <a:pt x="-572" y="319475"/>
                    <a:pt x="95" y="323182"/>
                  </a:cubicBezTo>
                  <a:cubicBezTo>
                    <a:pt x="2665" y="335739"/>
                    <a:pt x="8061" y="347535"/>
                    <a:pt x="15895" y="357687"/>
                  </a:cubicBezTo>
                  <a:cubicBezTo>
                    <a:pt x="60821" y="338676"/>
                    <a:pt x="93183" y="327270"/>
                    <a:pt x="149150" y="274040"/>
                  </a:cubicBezTo>
                  <a:cubicBezTo>
                    <a:pt x="154509" y="268175"/>
                    <a:pt x="159287" y="261806"/>
                    <a:pt x="163427" y="255029"/>
                  </a:cubicBezTo>
                  <a:cubicBezTo>
                    <a:pt x="179608" y="207502"/>
                    <a:pt x="183605" y="90776"/>
                    <a:pt x="179037" y="5570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2278;p37"/>
            <p:cNvSpPr/>
            <p:nvPr/>
          </p:nvSpPr>
          <p:spPr>
            <a:xfrm>
              <a:off x="5154414" y="3894094"/>
              <a:ext cx="208226" cy="419055"/>
            </a:xfrm>
            <a:custGeom>
              <a:avLst/>
              <a:gdLst/>
              <a:ahLst/>
              <a:cxnLst/>
              <a:rect l="l" t="t" r="r" b="b"/>
              <a:pathLst>
                <a:path w="208226" h="419055" extrusionOk="0">
                  <a:moveTo>
                    <a:pt x="152500" y="40568"/>
                  </a:moveTo>
                  <a:cubicBezTo>
                    <a:pt x="152500" y="40568"/>
                    <a:pt x="119091" y="90376"/>
                    <a:pt x="72357" y="95033"/>
                  </a:cubicBezTo>
                  <a:cubicBezTo>
                    <a:pt x="57699" y="80585"/>
                    <a:pt x="56366" y="29066"/>
                    <a:pt x="76736" y="12527"/>
                  </a:cubicBezTo>
                  <a:cubicBezTo>
                    <a:pt x="76736" y="12527"/>
                    <a:pt x="57699" y="-2491"/>
                    <a:pt x="45135" y="360"/>
                  </a:cubicBezTo>
                  <a:cubicBezTo>
                    <a:pt x="31448" y="8744"/>
                    <a:pt x="21301" y="21823"/>
                    <a:pt x="16580" y="37146"/>
                  </a:cubicBezTo>
                  <a:cubicBezTo>
                    <a:pt x="4702" y="71346"/>
                    <a:pt x="-885" y="107419"/>
                    <a:pt x="114" y="143606"/>
                  </a:cubicBezTo>
                  <a:cubicBezTo>
                    <a:pt x="875" y="192463"/>
                    <a:pt x="114" y="341698"/>
                    <a:pt x="114" y="341698"/>
                  </a:cubicBezTo>
                  <a:cubicBezTo>
                    <a:pt x="114" y="341698"/>
                    <a:pt x="6681" y="373256"/>
                    <a:pt x="48942" y="396734"/>
                  </a:cubicBezTo>
                  <a:cubicBezTo>
                    <a:pt x="91203" y="420212"/>
                    <a:pt x="122423" y="422493"/>
                    <a:pt x="151073" y="415745"/>
                  </a:cubicBezTo>
                  <a:cubicBezTo>
                    <a:pt x="174678" y="410231"/>
                    <a:pt x="194190" y="401866"/>
                    <a:pt x="202376" y="384757"/>
                  </a:cubicBezTo>
                  <a:cubicBezTo>
                    <a:pt x="200282" y="350538"/>
                    <a:pt x="184957" y="261187"/>
                    <a:pt x="190668" y="218223"/>
                  </a:cubicBezTo>
                  <a:cubicBezTo>
                    <a:pt x="196379" y="175259"/>
                    <a:pt x="205517" y="143036"/>
                    <a:pt x="207801" y="108246"/>
                  </a:cubicBezTo>
                  <a:cubicBezTo>
                    <a:pt x="210086" y="73456"/>
                    <a:pt x="203233" y="74122"/>
                    <a:pt x="185814" y="61765"/>
                  </a:cubicBezTo>
                  <a:cubicBezTo>
                    <a:pt x="175239" y="53904"/>
                    <a:pt x="164103" y="46813"/>
                    <a:pt x="152500" y="4056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2279;p37"/>
            <p:cNvSpPr/>
            <p:nvPr/>
          </p:nvSpPr>
          <p:spPr>
            <a:xfrm>
              <a:off x="5194395" y="3747198"/>
              <a:ext cx="138431" cy="168252"/>
            </a:xfrm>
            <a:custGeom>
              <a:avLst/>
              <a:gdLst/>
              <a:ahLst/>
              <a:cxnLst/>
              <a:rect l="l" t="t" r="r" b="b"/>
              <a:pathLst>
                <a:path w="138431" h="168252" extrusionOk="0">
                  <a:moveTo>
                    <a:pt x="3060" y="60853"/>
                  </a:moveTo>
                  <a:lnTo>
                    <a:pt x="3060" y="60853"/>
                  </a:lnTo>
                  <a:cubicBezTo>
                    <a:pt x="8581" y="25112"/>
                    <a:pt x="34375" y="-1978"/>
                    <a:pt x="71211" y="113"/>
                  </a:cubicBezTo>
                  <a:cubicBezTo>
                    <a:pt x="110416" y="2252"/>
                    <a:pt x="140465" y="35740"/>
                    <a:pt x="138324" y="74892"/>
                  </a:cubicBezTo>
                  <a:cubicBezTo>
                    <a:pt x="138314" y="74930"/>
                    <a:pt x="138314" y="74978"/>
                    <a:pt x="138314" y="75016"/>
                  </a:cubicBezTo>
                  <a:cubicBezTo>
                    <a:pt x="137105" y="96983"/>
                    <a:pt x="125655" y="117105"/>
                    <a:pt x="107380" y="129386"/>
                  </a:cubicBezTo>
                  <a:cubicBezTo>
                    <a:pt x="106057" y="134804"/>
                    <a:pt x="104144" y="140071"/>
                    <a:pt x="101669" y="145070"/>
                  </a:cubicBezTo>
                  <a:cubicBezTo>
                    <a:pt x="88629" y="160279"/>
                    <a:pt x="49128" y="169689"/>
                    <a:pt x="37802" y="168073"/>
                  </a:cubicBezTo>
                  <a:cubicBezTo>
                    <a:pt x="23981" y="166847"/>
                    <a:pt x="12322" y="157313"/>
                    <a:pt x="8391" y="144025"/>
                  </a:cubicBezTo>
                  <a:cubicBezTo>
                    <a:pt x="-3793" y="115984"/>
                    <a:pt x="15" y="78533"/>
                    <a:pt x="3060" y="6085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2280;p37"/>
            <p:cNvSpPr/>
            <p:nvPr/>
          </p:nvSpPr>
          <p:spPr>
            <a:xfrm>
              <a:off x="5199668" y="3732408"/>
              <a:ext cx="146095" cy="144175"/>
            </a:xfrm>
            <a:custGeom>
              <a:avLst/>
              <a:gdLst/>
              <a:ahLst/>
              <a:cxnLst/>
              <a:rect l="l" t="t" r="r" b="b"/>
              <a:pathLst>
                <a:path w="146095" h="144175" extrusionOk="0">
                  <a:moveTo>
                    <a:pt x="102106" y="144176"/>
                  </a:moveTo>
                  <a:lnTo>
                    <a:pt x="102106" y="144176"/>
                  </a:lnTo>
                  <a:lnTo>
                    <a:pt x="98680" y="113093"/>
                  </a:lnTo>
                  <a:cubicBezTo>
                    <a:pt x="98680" y="113093"/>
                    <a:pt x="124189" y="47126"/>
                    <a:pt x="63939" y="59768"/>
                  </a:cubicBezTo>
                  <a:cubicBezTo>
                    <a:pt x="24152" y="68133"/>
                    <a:pt x="14158" y="71745"/>
                    <a:pt x="2070" y="45130"/>
                  </a:cubicBezTo>
                  <a:cubicBezTo>
                    <a:pt x="-10018" y="18515"/>
                    <a:pt x="32624" y="-5534"/>
                    <a:pt x="83355" y="1120"/>
                  </a:cubicBezTo>
                  <a:cubicBezTo>
                    <a:pt x="119563" y="4913"/>
                    <a:pt x="146823" y="35777"/>
                    <a:pt x="146081" y="72125"/>
                  </a:cubicBezTo>
                  <a:cubicBezTo>
                    <a:pt x="144748" y="91706"/>
                    <a:pt x="139513" y="131439"/>
                    <a:pt x="102106" y="14417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2281;p37"/>
            <p:cNvSpPr/>
            <p:nvPr/>
          </p:nvSpPr>
          <p:spPr>
            <a:xfrm>
              <a:off x="5186268" y="3976961"/>
              <a:ext cx="186859" cy="320520"/>
            </a:xfrm>
            <a:custGeom>
              <a:avLst/>
              <a:gdLst/>
              <a:ahLst/>
              <a:cxnLst/>
              <a:rect l="l" t="t" r="r" b="b"/>
              <a:pathLst>
                <a:path w="186859" h="320520" extrusionOk="0">
                  <a:moveTo>
                    <a:pt x="186131" y="4943"/>
                  </a:moveTo>
                  <a:cubicBezTo>
                    <a:pt x="168713" y="0"/>
                    <a:pt x="182039" y="4088"/>
                    <a:pt x="168713" y="0"/>
                  </a:cubicBezTo>
                  <a:cubicBezTo>
                    <a:pt x="123216" y="44485"/>
                    <a:pt x="128832" y="120813"/>
                    <a:pt x="118552" y="196286"/>
                  </a:cubicBezTo>
                  <a:cubicBezTo>
                    <a:pt x="93424" y="237729"/>
                    <a:pt x="241" y="293906"/>
                    <a:pt x="241" y="293906"/>
                  </a:cubicBezTo>
                  <a:cubicBezTo>
                    <a:pt x="-901" y="301986"/>
                    <a:pt x="1859" y="304362"/>
                    <a:pt x="11948" y="320521"/>
                  </a:cubicBezTo>
                  <a:cubicBezTo>
                    <a:pt x="63842" y="300693"/>
                    <a:pt x="111042" y="270295"/>
                    <a:pt x="150533" y="231266"/>
                  </a:cubicBezTo>
                  <a:cubicBezTo>
                    <a:pt x="152818" y="229174"/>
                    <a:pt x="156054" y="228604"/>
                    <a:pt x="157006" y="225752"/>
                  </a:cubicBezTo>
                  <a:cubicBezTo>
                    <a:pt x="172901" y="177655"/>
                    <a:pt x="190700" y="40018"/>
                    <a:pt x="186131" y="494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2282;p37"/>
            <p:cNvSpPr/>
            <p:nvPr/>
          </p:nvSpPr>
          <p:spPr>
            <a:xfrm>
              <a:off x="4957596" y="4074866"/>
              <a:ext cx="216348" cy="290578"/>
            </a:xfrm>
            <a:custGeom>
              <a:avLst/>
              <a:gdLst/>
              <a:ahLst/>
              <a:cxnLst/>
              <a:rect l="l" t="t" r="r" b="b"/>
              <a:pathLst>
                <a:path w="216348" h="290578" extrusionOk="0">
                  <a:moveTo>
                    <a:pt x="0" y="0"/>
                  </a:moveTo>
                  <a:lnTo>
                    <a:pt x="67770" y="231360"/>
                  </a:lnTo>
                  <a:lnTo>
                    <a:pt x="216349" y="290579"/>
                  </a:lnTo>
                  <a:lnTo>
                    <a:pt x="162190" y="65302"/>
                  </a:lnTo>
                  <a:lnTo>
                    <a:pt x="0"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2283;p37"/>
            <p:cNvSpPr/>
            <p:nvPr/>
          </p:nvSpPr>
          <p:spPr>
            <a:xfrm>
              <a:off x="5101717" y="4257084"/>
              <a:ext cx="109578" cy="53390"/>
            </a:xfrm>
            <a:custGeom>
              <a:avLst/>
              <a:gdLst/>
              <a:ahLst/>
              <a:cxnLst/>
              <a:rect l="l" t="t" r="r" b="b"/>
              <a:pathLst>
                <a:path w="109578" h="53390" extrusionOk="0">
                  <a:moveTo>
                    <a:pt x="108112" y="15494"/>
                  </a:moveTo>
                  <a:cubicBezTo>
                    <a:pt x="105923" y="7604"/>
                    <a:pt x="100212" y="9505"/>
                    <a:pt x="93739" y="11502"/>
                  </a:cubicBezTo>
                  <a:cubicBezTo>
                    <a:pt x="86772" y="14353"/>
                    <a:pt x="79100" y="15019"/>
                    <a:pt x="71752" y="13403"/>
                  </a:cubicBezTo>
                  <a:cubicBezTo>
                    <a:pt x="66003" y="10627"/>
                    <a:pt x="60683" y="7043"/>
                    <a:pt x="55952" y="2757"/>
                  </a:cubicBezTo>
                  <a:cubicBezTo>
                    <a:pt x="53077" y="1017"/>
                    <a:pt x="49794" y="67"/>
                    <a:pt x="46434" y="0"/>
                  </a:cubicBezTo>
                  <a:cubicBezTo>
                    <a:pt x="46434" y="1996"/>
                    <a:pt x="49860" y="13688"/>
                    <a:pt x="49860" y="13688"/>
                  </a:cubicBezTo>
                  <a:cubicBezTo>
                    <a:pt x="49860" y="13688"/>
                    <a:pt x="17308" y="13688"/>
                    <a:pt x="13977" y="13688"/>
                  </a:cubicBezTo>
                  <a:cubicBezTo>
                    <a:pt x="11045" y="13070"/>
                    <a:pt x="8171" y="14952"/>
                    <a:pt x="7552" y="17880"/>
                  </a:cubicBezTo>
                  <a:cubicBezTo>
                    <a:pt x="7200" y="19572"/>
                    <a:pt x="7676" y="21339"/>
                    <a:pt x="8837" y="22623"/>
                  </a:cubicBezTo>
                  <a:cubicBezTo>
                    <a:pt x="8104" y="22680"/>
                    <a:pt x="7381" y="22680"/>
                    <a:pt x="6648" y="22623"/>
                  </a:cubicBezTo>
                  <a:cubicBezTo>
                    <a:pt x="-15" y="21102"/>
                    <a:pt x="-2870" y="31368"/>
                    <a:pt x="3792" y="32889"/>
                  </a:cubicBezTo>
                  <a:cubicBezTo>
                    <a:pt x="5582" y="33231"/>
                    <a:pt x="7399" y="33487"/>
                    <a:pt x="9218" y="33649"/>
                  </a:cubicBezTo>
                  <a:cubicBezTo>
                    <a:pt x="4839" y="35360"/>
                    <a:pt x="3792" y="42584"/>
                    <a:pt x="9218" y="43154"/>
                  </a:cubicBezTo>
                  <a:lnTo>
                    <a:pt x="10836" y="43154"/>
                  </a:lnTo>
                  <a:cubicBezTo>
                    <a:pt x="11645" y="43373"/>
                    <a:pt x="12501" y="43373"/>
                    <a:pt x="13310" y="43154"/>
                  </a:cubicBezTo>
                  <a:lnTo>
                    <a:pt x="14262" y="43154"/>
                  </a:lnTo>
                  <a:cubicBezTo>
                    <a:pt x="13701" y="46358"/>
                    <a:pt x="15852" y="49418"/>
                    <a:pt x="19059" y="49970"/>
                  </a:cubicBezTo>
                  <a:cubicBezTo>
                    <a:pt x="19107" y="49979"/>
                    <a:pt x="19164" y="49989"/>
                    <a:pt x="19212" y="49998"/>
                  </a:cubicBezTo>
                  <a:cubicBezTo>
                    <a:pt x="35107" y="52089"/>
                    <a:pt x="58522" y="58458"/>
                    <a:pt x="72894" y="45341"/>
                  </a:cubicBezTo>
                  <a:cubicBezTo>
                    <a:pt x="82774" y="44295"/>
                    <a:pt x="92416" y="41662"/>
                    <a:pt x="101449" y="37546"/>
                  </a:cubicBezTo>
                  <a:cubicBezTo>
                    <a:pt x="110491" y="33839"/>
                    <a:pt x="110777" y="24904"/>
                    <a:pt x="108112" y="154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2284;p37"/>
            <p:cNvSpPr/>
            <p:nvPr/>
          </p:nvSpPr>
          <p:spPr>
            <a:xfrm>
              <a:off x="4984781" y="4223327"/>
              <a:ext cx="67863" cy="55821"/>
            </a:xfrm>
            <a:custGeom>
              <a:avLst/>
              <a:gdLst/>
              <a:ahLst/>
              <a:cxnLst/>
              <a:rect l="l" t="t" r="r" b="b"/>
              <a:pathLst>
                <a:path w="67863" h="55821" extrusionOk="0">
                  <a:moveTo>
                    <a:pt x="62477" y="30335"/>
                  </a:moveTo>
                  <a:lnTo>
                    <a:pt x="60192" y="30335"/>
                  </a:lnTo>
                  <a:cubicBezTo>
                    <a:pt x="62420" y="28253"/>
                    <a:pt x="62534" y="24764"/>
                    <a:pt x="60459" y="22540"/>
                  </a:cubicBezTo>
                  <a:cubicBezTo>
                    <a:pt x="59564" y="21590"/>
                    <a:pt x="58355" y="20981"/>
                    <a:pt x="57051" y="20829"/>
                  </a:cubicBezTo>
                  <a:cubicBezTo>
                    <a:pt x="53720" y="20829"/>
                    <a:pt x="20216" y="13890"/>
                    <a:pt x="20216" y="13890"/>
                  </a:cubicBezTo>
                  <a:lnTo>
                    <a:pt x="16123" y="108"/>
                  </a:lnTo>
                  <a:cubicBezTo>
                    <a:pt x="16123" y="-653"/>
                    <a:pt x="10317" y="2864"/>
                    <a:pt x="10127" y="2959"/>
                  </a:cubicBezTo>
                  <a:cubicBezTo>
                    <a:pt x="4406" y="6723"/>
                    <a:pt x="694" y="12873"/>
                    <a:pt x="37" y="19689"/>
                  </a:cubicBezTo>
                  <a:cubicBezTo>
                    <a:pt x="-400" y="29232"/>
                    <a:pt x="3035" y="38557"/>
                    <a:pt x="9555" y="45543"/>
                  </a:cubicBezTo>
                  <a:cubicBezTo>
                    <a:pt x="15638" y="51503"/>
                    <a:pt x="23785" y="54906"/>
                    <a:pt x="32304" y="55049"/>
                  </a:cubicBezTo>
                  <a:cubicBezTo>
                    <a:pt x="36302" y="55049"/>
                    <a:pt x="40204" y="55049"/>
                    <a:pt x="43726" y="55809"/>
                  </a:cubicBezTo>
                  <a:cubicBezTo>
                    <a:pt x="46981" y="56018"/>
                    <a:pt x="49789" y="53556"/>
                    <a:pt x="49998" y="50305"/>
                  </a:cubicBezTo>
                  <a:cubicBezTo>
                    <a:pt x="49998" y="50210"/>
                    <a:pt x="50008" y="50106"/>
                    <a:pt x="50008" y="50011"/>
                  </a:cubicBezTo>
                  <a:lnTo>
                    <a:pt x="51055" y="50011"/>
                  </a:lnTo>
                  <a:cubicBezTo>
                    <a:pt x="51835" y="50201"/>
                    <a:pt x="52654" y="50201"/>
                    <a:pt x="53435" y="50011"/>
                  </a:cubicBezTo>
                  <a:lnTo>
                    <a:pt x="55148" y="50011"/>
                  </a:lnTo>
                  <a:cubicBezTo>
                    <a:pt x="60859" y="50011"/>
                    <a:pt x="61334" y="42977"/>
                    <a:pt x="57432" y="40505"/>
                  </a:cubicBezTo>
                  <a:cubicBezTo>
                    <a:pt x="59240" y="40505"/>
                    <a:pt x="61049" y="40505"/>
                    <a:pt x="62953" y="40505"/>
                  </a:cubicBezTo>
                  <a:cubicBezTo>
                    <a:pt x="69901" y="40885"/>
                    <a:pt x="69234" y="30239"/>
                    <a:pt x="62477" y="3033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2285;p37"/>
            <p:cNvSpPr/>
            <p:nvPr/>
          </p:nvSpPr>
          <p:spPr>
            <a:xfrm>
              <a:off x="5132255" y="3894454"/>
              <a:ext cx="67293" cy="97715"/>
            </a:xfrm>
            <a:custGeom>
              <a:avLst/>
              <a:gdLst/>
              <a:ahLst/>
              <a:cxnLst/>
              <a:rect l="l" t="t" r="r" b="b"/>
              <a:pathLst>
                <a:path w="67293" h="97715" extrusionOk="0">
                  <a:moveTo>
                    <a:pt x="24367" y="97715"/>
                  </a:moveTo>
                  <a:cubicBezTo>
                    <a:pt x="15153" y="97344"/>
                    <a:pt x="6435" y="93466"/>
                    <a:pt x="0" y="86879"/>
                  </a:cubicBezTo>
                  <a:cubicBezTo>
                    <a:pt x="1333" y="69769"/>
                    <a:pt x="23224" y="4848"/>
                    <a:pt x="67294" y="0"/>
                  </a:cubicBezTo>
                  <a:cubicBezTo>
                    <a:pt x="55310" y="8431"/>
                    <a:pt x="45811" y="19923"/>
                    <a:pt x="39786" y="33269"/>
                  </a:cubicBezTo>
                  <a:cubicBezTo>
                    <a:pt x="33000" y="54323"/>
                    <a:pt x="27841" y="75872"/>
                    <a:pt x="24367" y="977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2286;p37"/>
            <p:cNvSpPr/>
            <p:nvPr/>
          </p:nvSpPr>
          <p:spPr>
            <a:xfrm>
              <a:off x="5305132" y="3960902"/>
              <a:ext cx="81740" cy="121566"/>
            </a:xfrm>
            <a:custGeom>
              <a:avLst/>
              <a:gdLst/>
              <a:ahLst/>
              <a:cxnLst/>
              <a:rect l="l" t="t" r="r" b="b"/>
              <a:pathLst>
                <a:path w="81740" h="121566" extrusionOk="0">
                  <a:moveTo>
                    <a:pt x="75168" y="117100"/>
                  </a:moveTo>
                  <a:cubicBezTo>
                    <a:pt x="75168" y="117100"/>
                    <a:pt x="31289" y="132214"/>
                    <a:pt x="355" y="106834"/>
                  </a:cubicBezTo>
                  <a:cubicBezTo>
                    <a:pt x="-2977" y="101036"/>
                    <a:pt x="18249" y="26514"/>
                    <a:pt x="18249" y="26514"/>
                  </a:cubicBezTo>
                  <a:cubicBezTo>
                    <a:pt x="18249" y="26514"/>
                    <a:pt x="36714" y="-11507"/>
                    <a:pt x="65840" y="3511"/>
                  </a:cubicBezTo>
                  <a:cubicBezTo>
                    <a:pt x="94966" y="18530"/>
                    <a:pt x="75168" y="117100"/>
                    <a:pt x="75168" y="11710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2287;p37"/>
            <p:cNvSpPr/>
            <p:nvPr/>
          </p:nvSpPr>
          <p:spPr>
            <a:xfrm>
              <a:off x="2821998" y="4049582"/>
              <a:ext cx="101559" cy="177370"/>
            </a:xfrm>
            <a:custGeom>
              <a:avLst/>
              <a:gdLst/>
              <a:ahLst/>
              <a:cxnLst/>
              <a:rect l="l" t="t" r="r" b="b"/>
              <a:pathLst>
                <a:path w="101559" h="177370" extrusionOk="0">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2288;p37"/>
            <p:cNvSpPr/>
            <p:nvPr/>
          </p:nvSpPr>
          <p:spPr>
            <a:xfrm>
              <a:off x="2814097" y="3945071"/>
              <a:ext cx="67769" cy="130685"/>
            </a:xfrm>
            <a:custGeom>
              <a:avLst/>
              <a:gdLst/>
              <a:ahLst/>
              <a:cxnLst/>
              <a:rect l="l" t="t" r="r" b="b"/>
              <a:pathLst>
                <a:path w="67769" h="130685" extrusionOk="0">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2289;p37"/>
            <p:cNvSpPr/>
            <p:nvPr/>
          </p:nvSpPr>
          <p:spPr>
            <a:xfrm>
              <a:off x="2966810" y="4837262"/>
              <a:ext cx="145801" cy="82247"/>
            </a:xfrm>
            <a:custGeom>
              <a:avLst/>
              <a:gdLst/>
              <a:ahLst/>
              <a:cxnLst/>
              <a:rect l="l" t="t" r="r" b="b"/>
              <a:pathLst>
                <a:path w="145801" h="82247" extrusionOk="0">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2290;p37"/>
            <p:cNvSpPr/>
            <p:nvPr/>
          </p:nvSpPr>
          <p:spPr>
            <a:xfrm>
              <a:off x="2969244" y="4850979"/>
              <a:ext cx="143767" cy="68530"/>
            </a:xfrm>
            <a:custGeom>
              <a:avLst/>
              <a:gdLst/>
              <a:ahLst/>
              <a:cxnLst/>
              <a:rect l="l" t="t" r="r" b="b"/>
              <a:pathLst>
                <a:path w="143767" h="68530" extrusionOk="0">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2291;p37"/>
            <p:cNvSpPr/>
            <p:nvPr/>
          </p:nvSpPr>
          <p:spPr>
            <a:xfrm>
              <a:off x="2864165" y="4805303"/>
              <a:ext cx="146191" cy="82209"/>
            </a:xfrm>
            <a:custGeom>
              <a:avLst/>
              <a:gdLst/>
              <a:ahLst/>
              <a:cxnLst/>
              <a:rect l="l" t="t" r="r" b="b"/>
              <a:pathLst>
                <a:path w="146191" h="82209" extrusionOk="0">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2292;p37"/>
            <p:cNvSpPr/>
            <p:nvPr/>
          </p:nvSpPr>
          <p:spPr>
            <a:xfrm>
              <a:off x="2866543" y="4818565"/>
              <a:ext cx="143767" cy="68566"/>
            </a:xfrm>
            <a:custGeom>
              <a:avLst/>
              <a:gdLst/>
              <a:ahLst/>
              <a:cxnLst/>
              <a:rect l="l" t="t" r="r" b="b"/>
              <a:pathLst>
                <a:path w="143767" h="68566" extrusionOk="0">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2293;p37"/>
            <p:cNvSpPr/>
            <p:nvPr/>
          </p:nvSpPr>
          <p:spPr>
            <a:xfrm>
              <a:off x="2858160" y="4267254"/>
              <a:ext cx="210834" cy="594226"/>
            </a:xfrm>
            <a:custGeom>
              <a:avLst/>
              <a:gdLst/>
              <a:ahLst/>
              <a:cxnLst/>
              <a:rect l="l" t="t" r="r" b="b"/>
              <a:pathLst>
                <a:path w="210834" h="594226" extrusionOk="0">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2294;p37"/>
            <p:cNvSpPr/>
            <p:nvPr/>
          </p:nvSpPr>
          <p:spPr>
            <a:xfrm>
              <a:off x="2884049" y="3772563"/>
              <a:ext cx="155365" cy="247695"/>
            </a:xfrm>
            <a:custGeom>
              <a:avLst/>
              <a:gdLst/>
              <a:ahLst/>
              <a:cxnLst/>
              <a:rect l="l" t="t" r="r" b="b"/>
              <a:pathLst>
                <a:path w="155365" h="247695" extrusionOk="0">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2295;p37"/>
            <p:cNvSpPr/>
            <p:nvPr/>
          </p:nvSpPr>
          <p:spPr>
            <a:xfrm>
              <a:off x="2832349" y="3948237"/>
              <a:ext cx="239208" cy="394751"/>
            </a:xfrm>
            <a:custGeom>
              <a:avLst/>
              <a:gdLst/>
              <a:ahLst/>
              <a:cxnLst/>
              <a:rect l="l" t="t" r="r" b="b"/>
              <a:pathLst>
                <a:path w="239208" h="394751" extrusionOk="0">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2296;p37"/>
            <p:cNvSpPr/>
            <p:nvPr/>
          </p:nvSpPr>
          <p:spPr>
            <a:xfrm>
              <a:off x="3011886" y="4098914"/>
              <a:ext cx="63391" cy="288487"/>
            </a:xfrm>
            <a:custGeom>
              <a:avLst/>
              <a:gdLst/>
              <a:ahLst/>
              <a:cxnLst/>
              <a:rect l="l" t="t" r="r" b="b"/>
              <a:pathLst>
                <a:path w="63391" h="288487" extrusionOk="0">
                  <a:moveTo>
                    <a:pt x="21226" y="268241"/>
                  </a:moveTo>
                  <a:lnTo>
                    <a:pt x="0" y="24144"/>
                  </a:lnTo>
                  <a:lnTo>
                    <a:pt x="45592" y="0"/>
                  </a:lnTo>
                  <a:lnTo>
                    <a:pt x="63391" y="14923"/>
                  </a:lnTo>
                  <a:lnTo>
                    <a:pt x="57109" y="234117"/>
                  </a:lnTo>
                  <a:lnTo>
                    <a:pt x="57109" y="234117"/>
                  </a:lnTo>
                  <a:lnTo>
                    <a:pt x="57109" y="240200"/>
                  </a:lnTo>
                  <a:lnTo>
                    <a:pt x="57109" y="240200"/>
                  </a:lnTo>
                  <a:lnTo>
                    <a:pt x="57109" y="247995"/>
                  </a:lnTo>
                  <a:cubicBezTo>
                    <a:pt x="57109" y="247995"/>
                    <a:pt x="58061" y="266435"/>
                    <a:pt x="23224" y="288488"/>
                  </a:cubicBezTo>
                  <a:cubicBezTo>
                    <a:pt x="23224" y="288488"/>
                    <a:pt x="22653" y="282689"/>
                    <a:pt x="22177" y="277271"/>
                  </a:cubicBezTo>
                  <a:lnTo>
                    <a:pt x="22177" y="277271"/>
                  </a:lnTo>
                  <a:lnTo>
                    <a:pt x="21321" y="267766"/>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2297;p37"/>
            <p:cNvSpPr/>
            <p:nvPr/>
          </p:nvSpPr>
          <p:spPr>
            <a:xfrm>
              <a:off x="2997806" y="3997207"/>
              <a:ext cx="83658" cy="135231"/>
            </a:xfrm>
            <a:custGeom>
              <a:avLst/>
              <a:gdLst/>
              <a:ahLst/>
              <a:cxnLst/>
              <a:rect l="l" t="t" r="r" b="b"/>
              <a:pathLst>
                <a:path w="83658" h="135231" extrusionOk="0">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2298;p37"/>
            <p:cNvSpPr/>
            <p:nvPr/>
          </p:nvSpPr>
          <p:spPr>
            <a:xfrm>
              <a:off x="2888823" y="3761654"/>
              <a:ext cx="150557" cy="165637"/>
            </a:xfrm>
            <a:custGeom>
              <a:avLst/>
              <a:gdLst/>
              <a:ahLst/>
              <a:cxnLst/>
              <a:rect l="l" t="t" r="r" b="b"/>
              <a:pathLst>
                <a:path w="150557" h="165637" extrusionOk="0">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2299;p37"/>
            <p:cNvSpPr/>
            <p:nvPr/>
          </p:nvSpPr>
          <p:spPr>
            <a:xfrm>
              <a:off x="2091982" y="2625612"/>
              <a:ext cx="210167" cy="307273"/>
            </a:xfrm>
            <a:custGeom>
              <a:avLst/>
              <a:gdLst/>
              <a:ahLst/>
              <a:cxnLst/>
              <a:rect l="l" t="t" r="r" b="b"/>
              <a:pathLst>
                <a:path w="210167" h="307273" extrusionOk="0">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2300;p37"/>
            <p:cNvSpPr/>
            <p:nvPr/>
          </p:nvSpPr>
          <p:spPr>
            <a:xfrm>
              <a:off x="2269538" y="2847336"/>
              <a:ext cx="39152" cy="227300"/>
            </a:xfrm>
            <a:custGeom>
              <a:avLst/>
              <a:gdLst/>
              <a:ahLst/>
              <a:cxnLst/>
              <a:rect l="l" t="t" r="r" b="b"/>
              <a:pathLst>
                <a:path w="39152" h="227300" extrusionOk="0">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2301;p37"/>
            <p:cNvSpPr/>
            <p:nvPr/>
          </p:nvSpPr>
          <p:spPr>
            <a:xfrm>
              <a:off x="2185896" y="2622782"/>
              <a:ext cx="100407" cy="124097"/>
            </a:xfrm>
            <a:custGeom>
              <a:avLst/>
              <a:gdLst/>
              <a:ahLst/>
              <a:cxnLst/>
              <a:rect l="l" t="t" r="r" b="b"/>
              <a:pathLst>
                <a:path w="100407" h="124097" extrusionOk="0">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2302;p37"/>
            <p:cNvSpPr/>
            <p:nvPr/>
          </p:nvSpPr>
          <p:spPr>
            <a:xfrm>
              <a:off x="2142363" y="2757613"/>
              <a:ext cx="124104" cy="138364"/>
            </a:xfrm>
            <a:custGeom>
              <a:avLst/>
              <a:gdLst/>
              <a:ahLst/>
              <a:cxnLst/>
              <a:rect l="l" t="t" r="r" b="b"/>
              <a:pathLst>
                <a:path w="124104" h="138364" extrusionOk="0">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2303;p37"/>
            <p:cNvSpPr/>
            <p:nvPr/>
          </p:nvSpPr>
          <p:spPr>
            <a:xfrm>
              <a:off x="2121718" y="2803072"/>
              <a:ext cx="180978" cy="208003"/>
            </a:xfrm>
            <a:custGeom>
              <a:avLst/>
              <a:gdLst/>
              <a:ahLst/>
              <a:cxnLst/>
              <a:rect l="l" t="t" r="r" b="b"/>
              <a:pathLst>
                <a:path w="180978" h="208003" extrusionOk="0">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2304;p37"/>
            <p:cNvSpPr/>
            <p:nvPr/>
          </p:nvSpPr>
          <p:spPr>
            <a:xfrm>
              <a:off x="2137334" y="2632700"/>
              <a:ext cx="133195" cy="163980"/>
            </a:xfrm>
            <a:custGeom>
              <a:avLst/>
              <a:gdLst/>
              <a:ahLst/>
              <a:cxnLst/>
              <a:rect l="l" t="t" r="r" b="b"/>
              <a:pathLst>
                <a:path w="133195" h="163980" extrusionOk="0">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2305;p37"/>
            <p:cNvSpPr/>
            <p:nvPr/>
          </p:nvSpPr>
          <p:spPr>
            <a:xfrm>
              <a:off x="2131362" y="2631771"/>
              <a:ext cx="133630" cy="125556"/>
            </a:xfrm>
            <a:custGeom>
              <a:avLst/>
              <a:gdLst/>
              <a:ahLst/>
              <a:cxnLst/>
              <a:rect l="l" t="t" r="r" b="b"/>
              <a:pathLst>
                <a:path w="133630" h="125556" extrusionOk="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2306;p37"/>
            <p:cNvSpPr/>
            <p:nvPr/>
          </p:nvSpPr>
          <p:spPr>
            <a:xfrm>
              <a:off x="2137527" y="3718507"/>
              <a:ext cx="105640" cy="80438"/>
            </a:xfrm>
            <a:custGeom>
              <a:avLst/>
              <a:gdLst/>
              <a:ahLst/>
              <a:cxnLst/>
              <a:rect l="l" t="t" r="r" b="b"/>
              <a:pathLst>
                <a:path w="105640" h="80438" extrusionOk="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2307;p37"/>
            <p:cNvSpPr/>
            <p:nvPr/>
          </p:nvSpPr>
          <p:spPr>
            <a:xfrm>
              <a:off x="2137841" y="3744079"/>
              <a:ext cx="105259" cy="54863"/>
            </a:xfrm>
            <a:custGeom>
              <a:avLst/>
              <a:gdLst/>
              <a:ahLst/>
              <a:cxnLst/>
              <a:rect l="l" t="t" r="r" b="b"/>
              <a:pathLst>
                <a:path w="105259" h="54863" extrusionOk="0">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2308;p37"/>
            <p:cNvSpPr/>
            <p:nvPr/>
          </p:nvSpPr>
          <p:spPr>
            <a:xfrm>
              <a:off x="2226539" y="3701115"/>
              <a:ext cx="96273" cy="74358"/>
            </a:xfrm>
            <a:custGeom>
              <a:avLst/>
              <a:gdLst/>
              <a:ahLst/>
              <a:cxnLst/>
              <a:rect l="l" t="t" r="r" b="b"/>
              <a:pathLst>
                <a:path w="96273" h="74358" extrusionOk="0">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2309;p37"/>
            <p:cNvSpPr/>
            <p:nvPr/>
          </p:nvSpPr>
          <p:spPr>
            <a:xfrm>
              <a:off x="2226484" y="3725354"/>
              <a:ext cx="95903" cy="50071"/>
            </a:xfrm>
            <a:custGeom>
              <a:avLst/>
              <a:gdLst/>
              <a:ahLst/>
              <a:cxnLst/>
              <a:rect l="l" t="t" r="r" b="b"/>
              <a:pathLst>
                <a:path w="95903" h="50071" extrusionOk="0">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2310;p37"/>
            <p:cNvSpPr/>
            <p:nvPr/>
          </p:nvSpPr>
          <p:spPr>
            <a:xfrm>
              <a:off x="2101518" y="3008174"/>
              <a:ext cx="205910" cy="717579"/>
            </a:xfrm>
            <a:custGeom>
              <a:avLst/>
              <a:gdLst/>
              <a:ahLst/>
              <a:cxnLst/>
              <a:rect l="l" t="t" r="r" b="b"/>
              <a:pathLst>
                <a:path w="205910" h="717579" extrusionOk="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2311;p37"/>
            <p:cNvSpPr/>
            <p:nvPr/>
          </p:nvSpPr>
          <p:spPr>
            <a:xfrm>
              <a:off x="2096876" y="2994106"/>
              <a:ext cx="219176" cy="477454"/>
            </a:xfrm>
            <a:custGeom>
              <a:avLst/>
              <a:gdLst/>
              <a:ahLst/>
              <a:cxnLst/>
              <a:rect l="l" t="t" r="r" b="b"/>
              <a:pathLst>
                <a:path w="219176" h="477454" extrusionOk="0">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2312;p37"/>
            <p:cNvSpPr/>
            <p:nvPr/>
          </p:nvSpPr>
          <p:spPr>
            <a:xfrm>
              <a:off x="2115642" y="2850934"/>
              <a:ext cx="316003" cy="274536"/>
            </a:xfrm>
            <a:custGeom>
              <a:avLst/>
              <a:gdLst/>
              <a:ahLst/>
              <a:cxnLst/>
              <a:rect l="l" t="t" r="r" b="b"/>
              <a:pathLst>
                <a:path w="316003" h="274536" extrusionOk="0">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2313;p37"/>
            <p:cNvSpPr/>
            <p:nvPr/>
          </p:nvSpPr>
          <p:spPr>
            <a:xfrm>
              <a:off x="2110000" y="2833008"/>
              <a:ext cx="75991" cy="89275"/>
            </a:xfrm>
            <a:custGeom>
              <a:avLst/>
              <a:gdLst/>
              <a:ahLst/>
              <a:cxnLst/>
              <a:rect l="l" t="t" r="r" b="b"/>
              <a:pathLst>
                <a:path w="75991" h="89275" extrusionOk="0">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2314;p37"/>
            <p:cNvSpPr/>
            <p:nvPr/>
          </p:nvSpPr>
          <p:spPr>
            <a:xfrm>
              <a:off x="2246717" y="2802864"/>
              <a:ext cx="61392" cy="64630"/>
            </a:xfrm>
            <a:custGeom>
              <a:avLst/>
              <a:gdLst/>
              <a:ahLst/>
              <a:cxnLst/>
              <a:rect l="l" t="t" r="r" b="b"/>
              <a:pathLst>
                <a:path w="61392" h="64630" extrusionOk="0">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2315;p37"/>
            <p:cNvSpPr/>
            <p:nvPr/>
          </p:nvSpPr>
          <p:spPr>
            <a:xfrm>
              <a:off x="2092047" y="1119152"/>
              <a:ext cx="668082" cy="515307"/>
            </a:xfrm>
            <a:custGeom>
              <a:avLst/>
              <a:gdLst/>
              <a:ahLst/>
              <a:cxnLst/>
              <a:rect l="l" t="t" r="r" b="b"/>
              <a:pathLst>
                <a:path w="668082" h="515307" extrusionOk="0">
                  <a:moveTo>
                    <a:pt x="668083" y="310182"/>
                  </a:moveTo>
                  <a:lnTo>
                    <a:pt x="141345" y="6010"/>
                  </a:lnTo>
                  <a:lnTo>
                    <a:pt x="139346" y="4869"/>
                  </a:lnTo>
                  <a:lnTo>
                    <a:pt x="139346" y="4869"/>
                  </a:lnTo>
                  <a:cubicBezTo>
                    <a:pt x="124498" y="-3020"/>
                    <a:pt x="104415" y="-1594"/>
                    <a:pt x="82237" y="11143"/>
                  </a:cubicBezTo>
                  <a:cubicBezTo>
                    <a:pt x="36835" y="37378"/>
                    <a:pt x="0" y="101064"/>
                    <a:pt x="0" y="153723"/>
                  </a:cubicBezTo>
                  <a:cubicBezTo>
                    <a:pt x="0" y="180814"/>
                    <a:pt x="9994" y="199539"/>
                    <a:pt x="25890" y="207619"/>
                  </a:cubicBezTo>
                  <a:lnTo>
                    <a:pt x="559765" y="515307"/>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2316;p37"/>
            <p:cNvSpPr/>
            <p:nvPr/>
          </p:nvSpPr>
          <p:spPr>
            <a:xfrm rot="-3598236">
              <a:off x="2590249" y="1465200"/>
              <a:ext cx="232417" cy="133906"/>
            </a:xfrm>
            <a:custGeom>
              <a:avLst/>
              <a:gdLst/>
              <a:ahLst/>
              <a:cxnLst/>
              <a:rect l="l" t="t" r="r" b="b"/>
              <a:pathLst>
                <a:path w="232624" h="134025" extrusionOk="0">
                  <a:moveTo>
                    <a:pt x="232625" y="67013"/>
                  </a:moveTo>
                  <a:cubicBezTo>
                    <a:pt x="232625" y="104023"/>
                    <a:pt x="180550" y="134026"/>
                    <a:pt x="116312" y="134026"/>
                  </a:cubicBezTo>
                  <a:cubicBezTo>
                    <a:pt x="52075" y="134026"/>
                    <a:pt x="0" y="104023"/>
                    <a:pt x="0" y="67013"/>
                  </a:cubicBezTo>
                  <a:cubicBezTo>
                    <a:pt x="0" y="30003"/>
                    <a:pt x="52075" y="0"/>
                    <a:pt x="116312" y="0"/>
                  </a:cubicBezTo>
                  <a:cubicBezTo>
                    <a:pt x="180550" y="0"/>
                    <a:pt x="232625" y="30003"/>
                    <a:pt x="232625" y="67013"/>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2317;p37"/>
            <p:cNvSpPr/>
            <p:nvPr/>
          </p:nvSpPr>
          <p:spPr>
            <a:xfrm>
              <a:off x="2667422" y="1490358"/>
              <a:ext cx="274409" cy="269191"/>
            </a:xfrm>
            <a:custGeom>
              <a:avLst/>
              <a:gdLst/>
              <a:ahLst/>
              <a:cxnLst/>
              <a:rect l="l" t="t" r="r" b="b"/>
              <a:pathLst>
                <a:path w="274409" h="269191" extrusionOk="0">
                  <a:moveTo>
                    <a:pt x="274410" y="269192"/>
                  </a:moveTo>
                  <a:lnTo>
                    <a:pt x="0" y="111023"/>
                  </a:lnTo>
                  <a:lnTo>
                    <a:pt x="0" y="0"/>
                  </a:lnTo>
                  <a:lnTo>
                    <a:pt x="274410" y="158264"/>
                  </a:lnTo>
                  <a:lnTo>
                    <a:pt x="274410" y="26919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2318;p37"/>
            <p:cNvSpPr/>
            <p:nvPr/>
          </p:nvSpPr>
          <p:spPr>
            <a:xfrm>
              <a:off x="2667422" y="1454143"/>
              <a:ext cx="337610" cy="194669"/>
            </a:xfrm>
            <a:custGeom>
              <a:avLst/>
              <a:gdLst/>
              <a:ahLst/>
              <a:cxnLst/>
              <a:rect l="l" t="t" r="r" b="b"/>
              <a:pathLst>
                <a:path w="337610" h="194669" extrusionOk="0">
                  <a:moveTo>
                    <a:pt x="274410" y="194670"/>
                  </a:moveTo>
                  <a:lnTo>
                    <a:pt x="0" y="36501"/>
                  </a:lnTo>
                  <a:lnTo>
                    <a:pt x="63201" y="0"/>
                  </a:lnTo>
                  <a:lnTo>
                    <a:pt x="337611" y="158264"/>
                  </a:lnTo>
                  <a:lnTo>
                    <a:pt x="274410" y="194670"/>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2319;p37"/>
            <p:cNvSpPr/>
            <p:nvPr/>
          </p:nvSpPr>
          <p:spPr>
            <a:xfrm rot="-1801764">
              <a:off x="2968958" y="1259916"/>
              <a:ext cx="690027" cy="1193572"/>
            </a:xfrm>
            <a:custGeom>
              <a:avLst/>
              <a:gdLst/>
              <a:ahLst/>
              <a:cxnLst/>
              <a:rect l="l" t="t" r="r" b="b"/>
              <a:pathLst>
                <a:path w="690640" h="1194633" extrusionOk="0">
                  <a:moveTo>
                    <a:pt x="690640" y="597317"/>
                  </a:moveTo>
                  <a:cubicBezTo>
                    <a:pt x="690640" y="927206"/>
                    <a:pt x="536035" y="1194633"/>
                    <a:pt x="345320" y="1194633"/>
                  </a:cubicBezTo>
                  <a:cubicBezTo>
                    <a:pt x="154605" y="1194633"/>
                    <a:pt x="0" y="927206"/>
                    <a:pt x="0" y="597317"/>
                  </a:cubicBezTo>
                  <a:cubicBezTo>
                    <a:pt x="0" y="267428"/>
                    <a:pt x="154605" y="0"/>
                    <a:pt x="345320" y="0"/>
                  </a:cubicBezTo>
                  <a:cubicBezTo>
                    <a:pt x="536035" y="0"/>
                    <a:pt x="690640" y="267428"/>
                    <a:pt x="690640" y="597317"/>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2320;p37"/>
            <p:cNvSpPr/>
            <p:nvPr/>
          </p:nvSpPr>
          <p:spPr>
            <a:xfrm>
              <a:off x="2858071" y="1161854"/>
              <a:ext cx="1027965" cy="1324206"/>
            </a:xfrm>
            <a:custGeom>
              <a:avLst/>
              <a:gdLst/>
              <a:ahLst/>
              <a:cxnLst/>
              <a:rect l="l" t="t" r="r" b="b"/>
              <a:pathLst>
                <a:path w="1027965" h="1324206" extrusionOk="0">
                  <a:moveTo>
                    <a:pt x="513983" y="1254422"/>
                  </a:moveTo>
                  <a:cubicBezTo>
                    <a:pt x="230816" y="1091119"/>
                    <a:pt x="0" y="692560"/>
                    <a:pt x="0" y="365955"/>
                  </a:cubicBezTo>
                  <a:cubicBezTo>
                    <a:pt x="0" y="39351"/>
                    <a:pt x="230436" y="-93439"/>
                    <a:pt x="513983" y="69863"/>
                  </a:cubicBezTo>
                  <a:cubicBezTo>
                    <a:pt x="797530" y="233165"/>
                    <a:pt x="1027966" y="631725"/>
                    <a:pt x="1027966" y="958234"/>
                  </a:cubicBezTo>
                  <a:cubicBezTo>
                    <a:pt x="1027966" y="1284744"/>
                    <a:pt x="797245" y="1417629"/>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2321;p37"/>
            <p:cNvSpPr/>
            <p:nvPr/>
          </p:nvSpPr>
          <p:spPr>
            <a:xfrm>
              <a:off x="2800391" y="1195123"/>
              <a:ext cx="1027965" cy="1324248"/>
            </a:xfrm>
            <a:custGeom>
              <a:avLst/>
              <a:gdLst/>
              <a:ahLst/>
              <a:cxnLst/>
              <a:rect l="l" t="t" r="r" b="b"/>
              <a:pathLst>
                <a:path w="1027965" h="1324248" extrusionOk="0">
                  <a:moveTo>
                    <a:pt x="513983" y="1254422"/>
                  </a:moveTo>
                  <a:cubicBezTo>
                    <a:pt x="230721" y="1091119"/>
                    <a:pt x="0" y="692560"/>
                    <a:pt x="0" y="365955"/>
                  </a:cubicBezTo>
                  <a:cubicBezTo>
                    <a:pt x="0" y="39351"/>
                    <a:pt x="230341" y="-93439"/>
                    <a:pt x="513983" y="69863"/>
                  </a:cubicBezTo>
                  <a:cubicBezTo>
                    <a:pt x="797625" y="233165"/>
                    <a:pt x="1027966" y="631725"/>
                    <a:pt x="1027966" y="958234"/>
                  </a:cubicBezTo>
                  <a:cubicBezTo>
                    <a:pt x="1027966" y="1284744"/>
                    <a:pt x="797149" y="1417724"/>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00000" t="35885" r="-19329"/>
          <a:stretch/>
        </p:blipFill>
        <p:spPr bwMode="auto">
          <a:xfrm>
            <a:off x="2370137" y="2242386"/>
            <a:ext cx="45719" cy="160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9600"/>
          <a:stretch/>
        </p:blipFill>
        <p:spPr bwMode="auto">
          <a:xfrm>
            <a:off x="2057400" y="2330533"/>
            <a:ext cx="304800" cy="292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63432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450" y="666750"/>
            <a:ext cx="7499350" cy="4114800"/>
          </a:xfrm>
          <a:prstGeom prst="rect">
            <a:avLst/>
          </a:prstGeom>
          <a:blipFill dpi="0" rotWithShape="1">
            <a:blip r:embed="rId4"/>
            <a:srcRect/>
            <a:stretch>
              <a:fillRect/>
            </a:stretch>
          </a:blip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09246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19"/>
          <p:cNvSpPr txBox="1">
            <a:spLocks noGrp="1"/>
          </p:cNvSpPr>
          <p:nvPr>
            <p:ph type="body" idx="1"/>
          </p:nvPr>
        </p:nvSpPr>
        <p:spPr>
          <a:xfrm>
            <a:off x="381000" y="1489151"/>
            <a:ext cx="4953000" cy="2207176"/>
          </a:xfrm>
          <a:prstGeom prst="rect">
            <a:avLst/>
          </a:prstGeom>
        </p:spPr>
        <p:txBody>
          <a:bodyPr spcFirstLastPara="1" wrap="square" lIns="0" tIns="0" rIns="0" bIns="0" anchor="t" anchorCtr="0">
            <a:noAutofit/>
          </a:bodyPr>
          <a:lstStyle/>
          <a:p>
            <a:pPr marL="114300" indent="0" algn="just">
              <a:buNone/>
            </a:pPr>
            <a:r>
              <a:rPr lang="en-IN" sz="2000" dirty="0"/>
              <a:t>This is the page where the </a:t>
            </a:r>
            <a:r>
              <a:rPr lang="en-IN" sz="2000" dirty="0" smtClean="0"/>
              <a:t>user can </a:t>
            </a:r>
            <a:r>
              <a:rPr lang="en-IN" sz="2000" dirty="0"/>
              <a:t>manage his/her profile.</a:t>
            </a:r>
          </a:p>
        </p:txBody>
      </p:sp>
      <p:sp>
        <p:nvSpPr>
          <p:cNvPr id="858" name="Google Shape;858;p19"/>
          <p:cNvSpPr txBox="1">
            <a:spLocks noGrp="1"/>
          </p:cNvSpPr>
          <p:nvPr>
            <p:ph type="title"/>
          </p:nvPr>
        </p:nvSpPr>
        <p:spPr>
          <a:xfrm>
            <a:off x="380999" y="666750"/>
            <a:ext cx="5805326" cy="691818"/>
          </a:xfrm>
          <a:prstGeom prst="rect">
            <a:avLst/>
          </a:prstGeom>
        </p:spPr>
        <p:txBody>
          <a:bodyPr spcFirstLastPara="1" wrap="square" lIns="0" tIns="0" rIns="0" bIns="0" anchor="t" anchorCtr="0">
            <a:noAutofit/>
          </a:bodyPr>
          <a:lstStyle/>
          <a:p>
            <a:r>
              <a:rPr lang="en-IN" dirty="0" smtClean="0"/>
              <a:t>USER PROFILE </a:t>
            </a:r>
            <a:r>
              <a:rPr lang="en-IN" dirty="0"/>
              <a:t>PAGE</a:t>
            </a:r>
          </a:p>
        </p:txBody>
      </p:sp>
      <p:grpSp>
        <p:nvGrpSpPr>
          <p:cNvPr id="204" name="Google Shape;3379;p37"/>
          <p:cNvGrpSpPr/>
          <p:nvPr/>
        </p:nvGrpSpPr>
        <p:grpSpPr>
          <a:xfrm>
            <a:off x="5856845" y="1241437"/>
            <a:ext cx="2685189" cy="3074856"/>
            <a:chOff x="2533225" y="322726"/>
            <a:chExt cx="4077549" cy="4762523"/>
          </a:xfrm>
        </p:grpSpPr>
        <p:sp>
          <p:nvSpPr>
            <p:cNvPr id="205" name="Google Shape;3380;p37"/>
            <p:cNvSpPr/>
            <p:nvPr/>
          </p:nvSpPr>
          <p:spPr>
            <a:xfrm>
              <a:off x="3796336" y="2589414"/>
              <a:ext cx="682110" cy="393573"/>
            </a:xfrm>
            <a:custGeom>
              <a:avLst/>
              <a:gdLst/>
              <a:ahLst/>
              <a:cxnLst/>
              <a:rect l="l" t="t" r="r" b="b"/>
              <a:pathLst>
                <a:path w="682110" h="393573" extrusionOk="0">
                  <a:moveTo>
                    <a:pt x="329082" y="393573"/>
                  </a:moveTo>
                  <a:lnTo>
                    <a:pt x="0" y="204216"/>
                  </a:lnTo>
                  <a:lnTo>
                    <a:pt x="353029" y="0"/>
                  </a:lnTo>
                  <a:lnTo>
                    <a:pt x="682111" y="189357"/>
                  </a:lnTo>
                  <a:lnTo>
                    <a:pt x="329082" y="393573"/>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3381;p37"/>
            <p:cNvSpPr/>
            <p:nvPr/>
          </p:nvSpPr>
          <p:spPr>
            <a:xfrm>
              <a:off x="3809355" y="2149168"/>
              <a:ext cx="705962" cy="408622"/>
            </a:xfrm>
            <a:custGeom>
              <a:avLst/>
              <a:gdLst/>
              <a:ahLst/>
              <a:cxnLst/>
              <a:rect l="l" t="t" r="r" b="b"/>
              <a:pathLst>
                <a:path w="705962" h="408622" extrusionOk="0">
                  <a:moveTo>
                    <a:pt x="352934" y="408622"/>
                  </a:moveTo>
                  <a:lnTo>
                    <a:pt x="0" y="204311"/>
                  </a:lnTo>
                  <a:lnTo>
                    <a:pt x="352934" y="0"/>
                  </a:lnTo>
                  <a:lnTo>
                    <a:pt x="705963" y="204311"/>
                  </a:lnTo>
                  <a:lnTo>
                    <a:pt x="352934" y="4086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3382;p37"/>
            <p:cNvSpPr/>
            <p:nvPr/>
          </p:nvSpPr>
          <p:spPr>
            <a:xfrm>
              <a:off x="4162289" y="2390151"/>
              <a:ext cx="329177" cy="571404"/>
            </a:xfrm>
            <a:custGeom>
              <a:avLst/>
              <a:gdLst/>
              <a:ahLst/>
              <a:cxnLst/>
              <a:rect l="l" t="t" r="r" b="b"/>
              <a:pathLst>
                <a:path w="329177" h="571404" extrusionOk="0">
                  <a:moveTo>
                    <a:pt x="329177" y="380905"/>
                  </a:moveTo>
                  <a:lnTo>
                    <a:pt x="0" y="571405"/>
                  </a:lnTo>
                  <a:lnTo>
                    <a:pt x="0" y="190405"/>
                  </a:lnTo>
                  <a:lnTo>
                    <a:pt x="329177" y="0"/>
                  </a:lnTo>
                  <a:lnTo>
                    <a:pt x="329177" y="380905"/>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3383;p37"/>
            <p:cNvSpPr/>
            <p:nvPr/>
          </p:nvSpPr>
          <p:spPr>
            <a:xfrm>
              <a:off x="3833207" y="2390151"/>
              <a:ext cx="329081" cy="571404"/>
            </a:xfrm>
            <a:custGeom>
              <a:avLst/>
              <a:gdLst/>
              <a:ahLst/>
              <a:cxnLst/>
              <a:rect l="l" t="t" r="r" b="b"/>
              <a:pathLst>
                <a:path w="329081" h="571404" extrusionOk="0">
                  <a:moveTo>
                    <a:pt x="329082" y="571405"/>
                  </a:moveTo>
                  <a:lnTo>
                    <a:pt x="0" y="380905"/>
                  </a:lnTo>
                  <a:lnTo>
                    <a:pt x="0" y="0"/>
                  </a:lnTo>
                  <a:lnTo>
                    <a:pt x="329082" y="190405"/>
                  </a:lnTo>
                  <a:lnTo>
                    <a:pt x="329082" y="571405"/>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3384;p37"/>
            <p:cNvSpPr/>
            <p:nvPr/>
          </p:nvSpPr>
          <p:spPr>
            <a:xfrm>
              <a:off x="3833207" y="2390151"/>
              <a:ext cx="329081" cy="287940"/>
            </a:xfrm>
            <a:custGeom>
              <a:avLst/>
              <a:gdLst/>
              <a:ahLst/>
              <a:cxnLst/>
              <a:rect l="l" t="t" r="r" b="b"/>
              <a:pathLst>
                <a:path w="329081" h="287940" extrusionOk="0">
                  <a:moveTo>
                    <a:pt x="0" y="0"/>
                  </a:moveTo>
                  <a:lnTo>
                    <a:pt x="0" y="99631"/>
                  </a:lnTo>
                  <a:lnTo>
                    <a:pt x="329082" y="287941"/>
                  </a:lnTo>
                  <a:lnTo>
                    <a:pt x="329082" y="190881"/>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3385;p37"/>
            <p:cNvSpPr/>
            <p:nvPr/>
          </p:nvSpPr>
          <p:spPr>
            <a:xfrm>
              <a:off x="4162289" y="2390151"/>
              <a:ext cx="329177" cy="287940"/>
            </a:xfrm>
            <a:custGeom>
              <a:avLst/>
              <a:gdLst/>
              <a:ahLst/>
              <a:cxnLst/>
              <a:rect l="l" t="t" r="r" b="b"/>
              <a:pathLst>
                <a:path w="329177" h="287940" extrusionOk="0">
                  <a:moveTo>
                    <a:pt x="329177" y="0"/>
                  </a:moveTo>
                  <a:lnTo>
                    <a:pt x="329177" y="106775"/>
                  </a:lnTo>
                  <a:lnTo>
                    <a:pt x="0" y="287941"/>
                  </a:lnTo>
                  <a:lnTo>
                    <a:pt x="0" y="190881"/>
                  </a:lnTo>
                  <a:lnTo>
                    <a:pt x="329177"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3386;p37"/>
            <p:cNvSpPr/>
            <p:nvPr/>
          </p:nvSpPr>
          <p:spPr>
            <a:xfrm>
              <a:off x="3809355" y="2353479"/>
              <a:ext cx="352933" cy="307181"/>
            </a:xfrm>
            <a:custGeom>
              <a:avLst/>
              <a:gdLst/>
              <a:ahLst/>
              <a:cxnLst/>
              <a:rect l="l" t="t" r="r" b="b"/>
              <a:pathLst>
                <a:path w="352933" h="307181" extrusionOk="0">
                  <a:moveTo>
                    <a:pt x="0" y="0"/>
                  </a:moveTo>
                  <a:lnTo>
                    <a:pt x="0" y="105632"/>
                  </a:lnTo>
                  <a:lnTo>
                    <a:pt x="352934" y="307181"/>
                  </a:lnTo>
                  <a:lnTo>
                    <a:pt x="352934" y="2043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3387;p37"/>
            <p:cNvSpPr/>
            <p:nvPr/>
          </p:nvSpPr>
          <p:spPr>
            <a:xfrm>
              <a:off x="4162289" y="2353479"/>
              <a:ext cx="353029" cy="307181"/>
            </a:xfrm>
            <a:custGeom>
              <a:avLst/>
              <a:gdLst/>
              <a:ahLst/>
              <a:cxnLst/>
              <a:rect l="l" t="t" r="r" b="b"/>
              <a:pathLst>
                <a:path w="353029" h="307181" extrusionOk="0">
                  <a:moveTo>
                    <a:pt x="0" y="307181"/>
                  </a:moveTo>
                  <a:lnTo>
                    <a:pt x="353029" y="113919"/>
                  </a:lnTo>
                  <a:lnTo>
                    <a:pt x="353029" y="0"/>
                  </a:lnTo>
                  <a:lnTo>
                    <a:pt x="0" y="204311"/>
                  </a:lnTo>
                  <a:lnTo>
                    <a:pt x="0" y="307181"/>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3388;p37"/>
            <p:cNvSpPr/>
            <p:nvPr/>
          </p:nvSpPr>
          <p:spPr>
            <a:xfrm>
              <a:off x="4379054" y="3098705"/>
              <a:ext cx="1297601" cy="763520"/>
            </a:xfrm>
            <a:custGeom>
              <a:avLst/>
              <a:gdLst/>
              <a:ahLst/>
              <a:cxnLst/>
              <a:rect l="l" t="t" r="r" b="b"/>
              <a:pathLst>
                <a:path w="1297601" h="763520" extrusionOk="0">
                  <a:moveTo>
                    <a:pt x="1071529" y="748294"/>
                  </a:moveTo>
                  <a:lnTo>
                    <a:pt x="19379" y="140980"/>
                  </a:lnTo>
                  <a:cubicBezTo>
                    <a:pt x="811" y="130189"/>
                    <a:pt x="-5518" y="106348"/>
                    <a:pt x="5248" y="87736"/>
                  </a:cubicBezTo>
                  <a:cubicBezTo>
                    <a:pt x="8964" y="81316"/>
                    <a:pt x="14419" y="76096"/>
                    <a:pt x="20994" y="72686"/>
                  </a:cubicBezTo>
                  <a:lnTo>
                    <a:pt x="153369" y="4297"/>
                  </a:lnTo>
                  <a:cubicBezTo>
                    <a:pt x="165105" y="-1723"/>
                    <a:pt x="179074" y="-1399"/>
                    <a:pt x="190524" y="5154"/>
                  </a:cubicBezTo>
                  <a:lnTo>
                    <a:pt x="1278120" y="632851"/>
                  </a:lnTo>
                  <a:cubicBezTo>
                    <a:pt x="1296688" y="643529"/>
                    <a:pt x="1303112" y="667284"/>
                    <a:pt x="1292450" y="685896"/>
                  </a:cubicBezTo>
                  <a:cubicBezTo>
                    <a:pt x="1288725" y="692421"/>
                    <a:pt x="1283185" y="697717"/>
                    <a:pt x="1276504" y="701146"/>
                  </a:cubicBezTo>
                  <a:lnTo>
                    <a:pt x="1180431" y="750771"/>
                  </a:lnTo>
                  <a:cubicBezTo>
                    <a:pt x="1146078" y="768611"/>
                    <a:pt x="1105036" y="767678"/>
                    <a:pt x="1071529" y="74829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3389;p37"/>
            <p:cNvSpPr/>
            <p:nvPr/>
          </p:nvSpPr>
          <p:spPr>
            <a:xfrm>
              <a:off x="4481013" y="322726"/>
              <a:ext cx="1171694" cy="3426502"/>
            </a:xfrm>
            <a:custGeom>
              <a:avLst/>
              <a:gdLst/>
              <a:ahLst/>
              <a:cxnLst/>
              <a:rect l="l" t="t" r="r" b="b"/>
              <a:pathLst>
                <a:path w="1171694" h="3426502" extrusionOk="0">
                  <a:moveTo>
                    <a:pt x="1034189" y="3409974"/>
                  </a:moveTo>
                  <a:lnTo>
                    <a:pt x="137505" y="2891051"/>
                  </a:lnTo>
                  <a:cubicBezTo>
                    <a:pt x="61483" y="2847141"/>
                    <a:pt x="0" y="2729126"/>
                    <a:pt x="0" y="2627685"/>
                  </a:cubicBezTo>
                  <a:lnTo>
                    <a:pt x="0" y="120800"/>
                  </a:lnTo>
                  <a:cubicBezTo>
                    <a:pt x="285" y="19073"/>
                    <a:pt x="61578" y="-27409"/>
                    <a:pt x="137505" y="16597"/>
                  </a:cubicBezTo>
                  <a:lnTo>
                    <a:pt x="1034189" y="535424"/>
                  </a:lnTo>
                  <a:cubicBezTo>
                    <a:pt x="1110212" y="579429"/>
                    <a:pt x="1171695" y="697349"/>
                    <a:pt x="1171695" y="798790"/>
                  </a:cubicBezTo>
                  <a:lnTo>
                    <a:pt x="1171695" y="3305770"/>
                  </a:lnTo>
                  <a:cubicBezTo>
                    <a:pt x="1171695" y="3407307"/>
                    <a:pt x="1110117" y="3453884"/>
                    <a:pt x="1034189" y="340997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3390;p37"/>
            <p:cNvSpPr/>
            <p:nvPr/>
          </p:nvSpPr>
          <p:spPr>
            <a:xfrm>
              <a:off x="5530597" y="3624781"/>
              <a:ext cx="70985" cy="153066"/>
            </a:xfrm>
            <a:custGeom>
              <a:avLst/>
              <a:gdLst/>
              <a:ahLst/>
              <a:cxnLst/>
              <a:rect l="l" t="t" r="r" b="b"/>
              <a:pathLst>
                <a:path w="70985" h="153066" extrusionOk="0">
                  <a:moveTo>
                    <a:pt x="0" y="153067"/>
                  </a:moveTo>
                  <a:lnTo>
                    <a:pt x="70986" y="117062"/>
                  </a:lnTo>
                  <a:lnTo>
                    <a:pt x="2851" y="0"/>
                  </a:lnTo>
                  <a:lnTo>
                    <a:pt x="0" y="15306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3391;p37"/>
            <p:cNvSpPr/>
            <p:nvPr/>
          </p:nvSpPr>
          <p:spPr>
            <a:xfrm>
              <a:off x="4467139" y="329893"/>
              <a:ext cx="65379" cy="96678"/>
            </a:xfrm>
            <a:custGeom>
              <a:avLst/>
              <a:gdLst/>
              <a:ahLst/>
              <a:cxnLst/>
              <a:rect l="l" t="t" r="r" b="b"/>
              <a:pathLst>
                <a:path w="65379" h="96678" extrusionOk="0">
                  <a:moveTo>
                    <a:pt x="0" y="34385"/>
                  </a:moveTo>
                  <a:lnTo>
                    <a:pt x="65379" y="0"/>
                  </a:lnTo>
                  <a:lnTo>
                    <a:pt x="52170" y="96679"/>
                  </a:lnTo>
                  <a:lnTo>
                    <a:pt x="0" y="3438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3392;p37"/>
            <p:cNvSpPr/>
            <p:nvPr/>
          </p:nvSpPr>
          <p:spPr>
            <a:xfrm>
              <a:off x="4423901" y="351343"/>
              <a:ext cx="1171694" cy="3426502"/>
            </a:xfrm>
            <a:custGeom>
              <a:avLst/>
              <a:gdLst/>
              <a:ahLst/>
              <a:cxnLst/>
              <a:rect l="l" t="t" r="r" b="b"/>
              <a:pathLst>
                <a:path w="1171694" h="3426502" extrusionOk="0">
                  <a:moveTo>
                    <a:pt x="1034094" y="3409931"/>
                  </a:moveTo>
                  <a:lnTo>
                    <a:pt x="137505" y="2891009"/>
                  </a:lnTo>
                  <a:cubicBezTo>
                    <a:pt x="61483" y="2847099"/>
                    <a:pt x="0" y="2729084"/>
                    <a:pt x="0" y="2627643"/>
                  </a:cubicBezTo>
                  <a:lnTo>
                    <a:pt x="0" y="120854"/>
                  </a:lnTo>
                  <a:cubicBezTo>
                    <a:pt x="380" y="19031"/>
                    <a:pt x="61578" y="-27355"/>
                    <a:pt x="137505" y="16555"/>
                  </a:cubicBezTo>
                  <a:lnTo>
                    <a:pt x="1034094" y="535477"/>
                  </a:lnTo>
                  <a:cubicBezTo>
                    <a:pt x="1110117" y="579482"/>
                    <a:pt x="1171695" y="697402"/>
                    <a:pt x="1171695" y="798843"/>
                  </a:cubicBezTo>
                  <a:lnTo>
                    <a:pt x="1171695" y="3305823"/>
                  </a:lnTo>
                  <a:cubicBezTo>
                    <a:pt x="1171695" y="3407264"/>
                    <a:pt x="1110117" y="3453937"/>
                    <a:pt x="1034094" y="340993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3393;p37"/>
            <p:cNvSpPr/>
            <p:nvPr/>
          </p:nvSpPr>
          <p:spPr>
            <a:xfrm>
              <a:off x="4414398" y="357753"/>
              <a:ext cx="1171599" cy="3426525"/>
            </a:xfrm>
            <a:custGeom>
              <a:avLst/>
              <a:gdLst/>
              <a:ahLst/>
              <a:cxnLst/>
              <a:rect l="l" t="t" r="r" b="b"/>
              <a:pathLst>
                <a:path w="1171599" h="3426525" extrusionOk="0">
                  <a:moveTo>
                    <a:pt x="1171600" y="798815"/>
                  </a:moveTo>
                  <a:lnTo>
                    <a:pt x="1171600" y="3305700"/>
                  </a:lnTo>
                  <a:cubicBezTo>
                    <a:pt x="1171600" y="3407332"/>
                    <a:pt x="1110117" y="3453909"/>
                    <a:pt x="1034094" y="3409999"/>
                  </a:cubicBezTo>
                  <a:lnTo>
                    <a:pt x="682491" y="3206545"/>
                  </a:lnTo>
                  <a:lnTo>
                    <a:pt x="573114" y="3143204"/>
                  </a:lnTo>
                  <a:lnTo>
                    <a:pt x="137410" y="2891077"/>
                  </a:lnTo>
                  <a:cubicBezTo>
                    <a:pt x="61388" y="2847071"/>
                    <a:pt x="0" y="2729152"/>
                    <a:pt x="0" y="2627711"/>
                  </a:cubicBezTo>
                  <a:lnTo>
                    <a:pt x="0" y="120826"/>
                  </a:lnTo>
                  <a:cubicBezTo>
                    <a:pt x="380" y="19194"/>
                    <a:pt x="61483" y="-27383"/>
                    <a:pt x="137410" y="16527"/>
                  </a:cubicBezTo>
                  <a:lnTo>
                    <a:pt x="1034094" y="535449"/>
                  </a:lnTo>
                  <a:cubicBezTo>
                    <a:pt x="1110117" y="579455"/>
                    <a:pt x="1171600" y="697279"/>
                    <a:pt x="1171600" y="798815"/>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3394;p37"/>
            <p:cNvSpPr/>
            <p:nvPr/>
          </p:nvSpPr>
          <p:spPr>
            <a:xfrm>
              <a:off x="4479777" y="459022"/>
              <a:ext cx="1041506" cy="3182614"/>
            </a:xfrm>
            <a:custGeom>
              <a:avLst/>
              <a:gdLst/>
              <a:ahLst/>
              <a:cxnLst/>
              <a:rect l="l" t="t" r="r" b="b"/>
              <a:pathLst>
                <a:path w="1041506" h="3182614" extrusionOk="0">
                  <a:moveTo>
                    <a:pt x="1041507" y="672114"/>
                  </a:moveTo>
                  <a:lnTo>
                    <a:pt x="1041507" y="3113753"/>
                  </a:lnTo>
                  <a:cubicBezTo>
                    <a:pt x="1041507" y="3175284"/>
                    <a:pt x="998459" y="3200240"/>
                    <a:pt x="945433" y="3169379"/>
                  </a:cubicBezTo>
                  <a:lnTo>
                    <a:pt x="897919" y="3141756"/>
                  </a:lnTo>
                  <a:lnTo>
                    <a:pt x="735041" y="3047554"/>
                  </a:lnTo>
                  <a:lnTo>
                    <a:pt x="665006" y="3006978"/>
                  </a:lnTo>
                  <a:lnTo>
                    <a:pt x="640299" y="2992595"/>
                  </a:lnTo>
                  <a:lnTo>
                    <a:pt x="632031" y="2987737"/>
                  </a:lnTo>
                  <a:lnTo>
                    <a:pt x="571688" y="2952971"/>
                  </a:lnTo>
                  <a:lnTo>
                    <a:pt x="396362" y="2851625"/>
                  </a:lnTo>
                  <a:lnTo>
                    <a:pt x="396362" y="2851625"/>
                  </a:lnTo>
                  <a:lnTo>
                    <a:pt x="324140" y="2809810"/>
                  </a:lnTo>
                  <a:lnTo>
                    <a:pt x="324140" y="2809810"/>
                  </a:lnTo>
                  <a:lnTo>
                    <a:pt x="294872" y="2792855"/>
                  </a:lnTo>
                  <a:lnTo>
                    <a:pt x="120020" y="2691700"/>
                  </a:lnTo>
                  <a:lnTo>
                    <a:pt x="96168" y="2677889"/>
                  </a:lnTo>
                  <a:cubicBezTo>
                    <a:pt x="42953" y="2647123"/>
                    <a:pt x="0" y="2572352"/>
                    <a:pt x="0" y="2510725"/>
                  </a:cubicBezTo>
                  <a:lnTo>
                    <a:pt x="0" y="68896"/>
                  </a:lnTo>
                  <a:cubicBezTo>
                    <a:pt x="0" y="7364"/>
                    <a:pt x="42953" y="-17591"/>
                    <a:pt x="96168" y="13175"/>
                  </a:cubicBezTo>
                  <a:lnTo>
                    <a:pt x="445491" y="216152"/>
                  </a:lnTo>
                  <a:lnTo>
                    <a:pt x="445491" y="217105"/>
                  </a:lnTo>
                  <a:cubicBezTo>
                    <a:pt x="448332" y="269961"/>
                    <a:pt x="476147" y="318291"/>
                    <a:pt x="520373" y="347216"/>
                  </a:cubicBezTo>
                  <a:cubicBezTo>
                    <a:pt x="561805" y="371029"/>
                    <a:pt x="595350" y="351693"/>
                    <a:pt x="595350" y="303878"/>
                  </a:cubicBezTo>
                  <a:cubicBezTo>
                    <a:pt x="595350" y="303878"/>
                    <a:pt x="595350" y="303116"/>
                    <a:pt x="595350" y="302830"/>
                  </a:cubicBezTo>
                  <a:lnTo>
                    <a:pt x="945528" y="505427"/>
                  </a:lnTo>
                  <a:cubicBezTo>
                    <a:pt x="998459" y="535811"/>
                    <a:pt x="1041507" y="610583"/>
                    <a:pt x="1041507" y="6721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3395;p37"/>
            <p:cNvSpPr/>
            <p:nvPr/>
          </p:nvSpPr>
          <p:spPr>
            <a:xfrm rot="-1790023">
              <a:off x="4986670" y="707058"/>
              <a:ext cx="46534" cy="80862"/>
            </a:xfrm>
            <a:custGeom>
              <a:avLst/>
              <a:gdLst/>
              <a:ahLst/>
              <a:cxnLst/>
              <a:rect l="l" t="t" r="r" b="b"/>
              <a:pathLst>
                <a:path w="46533" h="80859" extrusionOk="0">
                  <a:moveTo>
                    <a:pt x="46534" y="40430"/>
                  </a:moveTo>
                  <a:cubicBezTo>
                    <a:pt x="46534" y="62758"/>
                    <a:pt x="36118" y="80859"/>
                    <a:pt x="23268" y="80859"/>
                  </a:cubicBezTo>
                  <a:cubicBezTo>
                    <a:pt x="10418" y="80859"/>
                    <a:pt x="1" y="62758"/>
                    <a:pt x="1" y="40430"/>
                  </a:cubicBezTo>
                  <a:cubicBezTo>
                    <a:pt x="1" y="18101"/>
                    <a:pt x="10418" y="0"/>
                    <a:pt x="23268" y="0"/>
                  </a:cubicBezTo>
                  <a:cubicBezTo>
                    <a:pt x="36118" y="0"/>
                    <a:pt x="46534" y="18101"/>
                    <a:pt x="46534" y="4043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3396;p37"/>
            <p:cNvSpPr/>
            <p:nvPr/>
          </p:nvSpPr>
          <p:spPr>
            <a:xfrm>
              <a:off x="4988272" y="730303"/>
              <a:ext cx="23851" cy="30807"/>
            </a:xfrm>
            <a:custGeom>
              <a:avLst/>
              <a:gdLst/>
              <a:ahLst/>
              <a:cxnLst/>
              <a:rect l="l" t="t" r="r" b="b"/>
              <a:pathLst>
                <a:path w="23851" h="30807" extrusionOk="0">
                  <a:moveTo>
                    <a:pt x="11878" y="29167"/>
                  </a:moveTo>
                  <a:cubicBezTo>
                    <a:pt x="4856" y="24568"/>
                    <a:pt x="447" y="16891"/>
                    <a:pt x="0" y="8498"/>
                  </a:cubicBezTo>
                  <a:cubicBezTo>
                    <a:pt x="0" y="878"/>
                    <a:pt x="5322" y="-2170"/>
                    <a:pt x="11878" y="1640"/>
                  </a:cubicBezTo>
                  <a:cubicBezTo>
                    <a:pt x="18958" y="6197"/>
                    <a:pt x="23415" y="13889"/>
                    <a:pt x="23852" y="22310"/>
                  </a:cubicBezTo>
                  <a:cubicBezTo>
                    <a:pt x="23852" y="29930"/>
                    <a:pt x="18530" y="32978"/>
                    <a:pt x="11878" y="29167"/>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3397;p37"/>
            <p:cNvSpPr/>
            <p:nvPr/>
          </p:nvSpPr>
          <p:spPr>
            <a:xfrm>
              <a:off x="5609185" y="1342555"/>
              <a:ext cx="26417" cy="145526"/>
            </a:xfrm>
            <a:custGeom>
              <a:avLst/>
              <a:gdLst/>
              <a:ahLst/>
              <a:cxnLst/>
              <a:rect l="l" t="t" r="r" b="b"/>
              <a:pathLst>
                <a:path w="26417" h="145526" extrusionOk="0">
                  <a:moveTo>
                    <a:pt x="13209" y="143863"/>
                  </a:moveTo>
                  <a:lnTo>
                    <a:pt x="13209" y="143863"/>
                  </a:lnTo>
                  <a:cubicBezTo>
                    <a:pt x="5892" y="148150"/>
                    <a:pt x="0" y="143863"/>
                    <a:pt x="0" y="134338"/>
                  </a:cubicBezTo>
                  <a:lnTo>
                    <a:pt x="0" y="26992"/>
                  </a:lnTo>
                  <a:cubicBezTo>
                    <a:pt x="124" y="16924"/>
                    <a:pt x="5027" y="7513"/>
                    <a:pt x="13209" y="1655"/>
                  </a:cubicBezTo>
                  <a:lnTo>
                    <a:pt x="13209" y="1655"/>
                  </a:lnTo>
                  <a:cubicBezTo>
                    <a:pt x="20526" y="-2631"/>
                    <a:pt x="26418" y="1655"/>
                    <a:pt x="26418" y="11656"/>
                  </a:cubicBezTo>
                  <a:lnTo>
                    <a:pt x="26418" y="118527"/>
                  </a:lnTo>
                  <a:cubicBezTo>
                    <a:pt x="26294" y="128595"/>
                    <a:pt x="21391" y="138005"/>
                    <a:pt x="13209" y="1438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3398;p37"/>
            <p:cNvSpPr/>
            <p:nvPr/>
          </p:nvSpPr>
          <p:spPr>
            <a:xfrm>
              <a:off x="5609185" y="1517667"/>
              <a:ext cx="26417" cy="145530"/>
            </a:xfrm>
            <a:custGeom>
              <a:avLst/>
              <a:gdLst/>
              <a:ahLst/>
              <a:cxnLst/>
              <a:rect l="l" t="t" r="r" b="b"/>
              <a:pathLst>
                <a:path w="26417" h="145530" extrusionOk="0">
                  <a:moveTo>
                    <a:pt x="13209" y="143916"/>
                  </a:moveTo>
                  <a:lnTo>
                    <a:pt x="13209" y="143916"/>
                  </a:lnTo>
                  <a:cubicBezTo>
                    <a:pt x="5892" y="148107"/>
                    <a:pt x="0" y="143916"/>
                    <a:pt x="0" y="133915"/>
                  </a:cubicBezTo>
                  <a:lnTo>
                    <a:pt x="0" y="26949"/>
                  </a:lnTo>
                  <a:cubicBezTo>
                    <a:pt x="171" y="16891"/>
                    <a:pt x="5065" y="7499"/>
                    <a:pt x="13209" y="1613"/>
                  </a:cubicBezTo>
                  <a:lnTo>
                    <a:pt x="13209" y="1613"/>
                  </a:lnTo>
                  <a:cubicBezTo>
                    <a:pt x="20526" y="-2578"/>
                    <a:pt x="26418" y="1613"/>
                    <a:pt x="26418" y="11709"/>
                  </a:cubicBezTo>
                  <a:lnTo>
                    <a:pt x="26418" y="118580"/>
                  </a:lnTo>
                  <a:cubicBezTo>
                    <a:pt x="26275" y="128648"/>
                    <a:pt x="21372" y="138049"/>
                    <a:pt x="13209" y="14391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3399;p37"/>
            <p:cNvSpPr/>
            <p:nvPr/>
          </p:nvSpPr>
          <p:spPr>
            <a:xfrm>
              <a:off x="4598943" y="668398"/>
              <a:ext cx="778468" cy="1303739"/>
            </a:xfrm>
            <a:custGeom>
              <a:avLst/>
              <a:gdLst/>
              <a:ahLst/>
              <a:cxnLst/>
              <a:rect l="l" t="t" r="r" b="b"/>
              <a:pathLst>
                <a:path w="778468" h="1303739" extrusionOk="0">
                  <a:moveTo>
                    <a:pt x="726584" y="1297509"/>
                  </a:moveTo>
                  <a:lnTo>
                    <a:pt x="51885" y="906984"/>
                  </a:lnTo>
                  <a:cubicBezTo>
                    <a:pt x="23377" y="890411"/>
                    <a:pt x="0" y="845929"/>
                    <a:pt x="0" y="807543"/>
                  </a:cubicBezTo>
                  <a:lnTo>
                    <a:pt x="0" y="45543"/>
                  </a:lnTo>
                  <a:cubicBezTo>
                    <a:pt x="0" y="7443"/>
                    <a:pt x="23187" y="-10369"/>
                    <a:pt x="51885" y="6205"/>
                  </a:cubicBezTo>
                  <a:lnTo>
                    <a:pt x="726584" y="396730"/>
                  </a:lnTo>
                  <a:cubicBezTo>
                    <a:pt x="755092" y="413303"/>
                    <a:pt x="778469" y="457785"/>
                    <a:pt x="778469" y="496076"/>
                  </a:cubicBezTo>
                  <a:lnTo>
                    <a:pt x="778469" y="1258076"/>
                  </a:lnTo>
                  <a:cubicBezTo>
                    <a:pt x="778469" y="1296461"/>
                    <a:pt x="755282" y="1314083"/>
                    <a:pt x="726584" y="12975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3400;p37"/>
            <p:cNvSpPr/>
            <p:nvPr/>
          </p:nvSpPr>
          <p:spPr>
            <a:xfrm>
              <a:off x="4598943" y="1688145"/>
              <a:ext cx="778468" cy="1303647"/>
            </a:xfrm>
            <a:custGeom>
              <a:avLst/>
              <a:gdLst/>
              <a:ahLst/>
              <a:cxnLst/>
              <a:rect l="l" t="t" r="r" b="b"/>
              <a:pathLst>
                <a:path w="778468" h="1303647" extrusionOk="0">
                  <a:moveTo>
                    <a:pt x="726584" y="1297414"/>
                  </a:moveTo>
                  <a:lnTo>
                    <a:pt x="51885" y="906889"/>
                  </a:lnTo>
                  <a:cubicBezTo>
                    <a:pt x="23377" y="890315"/>
                    <a:pt x="0" y="845834"/>
                    <a:pt x="0" y="807543"/>
                  </a:cubicBezTo>
                  <a:lnTo>
                    <a:pt x="0" y="45543"/>
                  </a:lnTo>
                  <a:cubicBezTo>
                    <a:pt x="0" y="7443"/>
                    <a:pt x="23187" y="-10369"/>
                    <a:pt x="51885" y="6205"/>
                  </a:cubicBezTo>
                  <a:lnTo>
                    <a:pt x="726584" y="396730"/>
                  </a:lnTo>
                  <a:cubicBezTo>
                    <a:pt x="755092" y="413303"/>
                    <a:pt x="778469" y="457785"/>
                    <a:pt x="778469" y="496171"/>
                  </a:cubicBezTo>
                  <a:lnTo>
                    <a:pt x="778469" y="1258171"/>
                  </a:lnTo>
                  <a:cubicBezTo>
                    <a:pt x="778469" y="1296366"/>
                    <a:pt x="755282" y="1313987"/>
                    <a:pt x="726584" y="129741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3401;p37"/>
            <p:cNvSpPr/>
            <p:nvPr/>
          </p:nvSpPr>
          <p:spPr>
            <a:xfrm>
              <a:off x="4599323" y="2707876"/>
              <a:ext cx="778184" cy="892902"/>
            </a:xfrm>
            <a:custGeom>
              <a:avLst/>
              <a:gdLst/>
              <a:ahLst/>
              <a:cxnLst/>
              <a:rect l="l" t="t" r="r" b="b"/>
              <a:pathLst>
                <a:path w="778184" h="892902" extrusionOk="0">
                  <a:moveTo>
                    <a:pt x="778184" y="495805"/>
                  </a:moveTo>
                  <a:lnTo>
                    <a:pt x="778184" y="892902"/>
                  </a:lnTo>
                  <a:lnTo>
                    <a:pt x="545461" y="758124"/>
                  </a:lnTo>
                  <a:lnTo>
                    <a:pt x="520753" y="743741"/>
                  </a:lnTo>
                  <a:lnTo>
                    <a:pt x="512486" y="738883"/>
                  </a:lnTo>
                  <a:lnTo>
                    <a:pt x="452143" y="704117"/>
                  </a:lnTo>
                  <a:lnTo>
                    <a:pt x="276817" y="602771"/>
                  </a:lnTo>
                  <a:lnTo>
                    <a:pt x="276817" y="602771"/>
                  </a:lnTo>
                  <a:lnTo>
                    <a:pt x="204120" y="560766"/>
                  </a:lnTo>
                  <a:lnTo>
                    <a:pt x="174852" y="543811"/>
                  </a:lnTo>
                  <a:lnTo>
                    <a:pt x="0" y="442656"/>
                  </a:lnTo>
                  <a:lnTo>
                    <a:pt x="0" y="45463"/>
                  </a:lnTo>
                  <a:cubicBezTo>
                    <a:pt x="0" y="7363"/>
                    <a:pt x="23282" y="-10353"/>
                    <a:pt x="51885" y="6220"/>
                  </a:cubicBezTo>
                  <a:lnTo>
                    <a:pt x="726584" y="396745"/>
                  </a:lnTo>
                  <a:cubicBezTo>
                    <a:pt x="754902" y="413033"/>
                    <a:pt x="778184" y="457515"/>
                    <a:pt x="778184" y="49580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3402;p37"/>
            <p:cNvSpPr/>
            <p:nvPr/>
          </p:nvSpPr>
          <p:spPr>
            <a:xfrm>
              <a:off x="4781159" y="1048176"/>
              <a:ext cx="416151" cy="544252"/>
            </a:xfrm>
            <a:custGeom>
              <a:avLst/>
              <a:gdLst/>
              <a:ahLst/>
              <a:cxnLst/>
              <a:rect l="l" t="t" r="r" b="b"/>
              <a:pathLst>
                <a:path w="416151" h="544252" extrusionOk="0">
                  <a:moveTo>
                    <a:pt x="410093" y="288701"/>
                  </a:moveTo>
                  <a:lnTo>
                    <a:pt x="317821" y="128395"/>
                  </a:lnTo>
                  <a:cubicBezTo>
                    <a:pt x="314315" y="122019"/>
                    <a:pt x="309250" y="116642"/>
                    <a:pt x="303092" y="112774"/>
                  </a:cubicBezTo>
                  <a:lnTo>
                    <a:pt x="303092" y="112774"/>
                  </a:lnTo>
                  <a:cubicBezTo>
                    <a:pt x="302275" y="112284"/>
                    <a:pt x="301419" y="111870"/>
                    <a:pt x="300526" y="111536"/>
                  </a:cubicBezTo>
                  <a:cubicBezTo>
                    <a:pt x="299680" y="110897"/>
                    <a:pt x="298796" y="110324"/>
                    <a:pt x="297865" y="109821"/>
                  </a:cubicBezTo>
                  <a:lnTo>
                    <a:pt x="272208" y="94962"/>
                  </a:lnTo>
                  <a:cubicBezTo>
                    <a:pt x="265176" y="90866"/>
                    <a:pt x="258619" y="91152"/>
                    <a:pt x="254818" y="95819"/>
                  </a:cubicBezTo>
                  <a:cubicBezTo>
                    <a:pt x="246645" y="105344"/>
                    <a:pt x="228210" y="104487"/>
                    <a:pt x="207874" y="92676"/>
                  </a:cubicBezTo>
                  <a:cubicBezTo>
                    <a:pt x="187395" y="80812"/>
                    <a:pt x="171022" y="62968"/>
                    <a:pt x="160930" y="41527"/>
                  </a:cubicBezTo>
                  <a:cubicBezTo>
                    <a:pt x="157471" y="32831"/>
                    <a:pt x="151351" y="25460"/>
                    <a:pt x="143445" y="20477"/>
                  </a:cubicBezTo>
                  <a:lnTo>
                    <a:pt x="118262" y="5713"/>
                  </a:lnTo>
                  <a:cubicBezTo>
                    <a:pt x="117445" y="5194"/>
                    <a:pt x="116590" y="4748"/>
                    <a:pt x="115697" y="4379"/>
                  </a:cubicBezTo>
                  <a:cubicBezTo>
                    <a:pt x="111040" y="27"/>
                    <a:pt x="104284" y="-1201"/>
                    <a:pt x="98402" y="1236"/>
                  </a:cubicBezTo>
                  <a:lnTo>
                    <a:pt x="6129" y="54671"/>
                  </a:lnTo>
                  <a:cubicBezTo>
                    <a:pt x="-2043" y="59434"/>
                    <a:pt x="-2043" y="74579"/>
                    <a:pt x="6129" y="88676"/>
                  </a:cubicBezTo>
                  <a:lnTo>
                    <a:pt x="56589" y="176306"/>
                  </a:lnTo>
                  <a:cubicBezTo>
                    <a:pt x="59944" y="182607"/>
                    <a:pt x="64809" y="187975"/>
                    <a:pt x="70748" y="191927"/>
                  </a:cubicBezTo>
                  <a:cubicBezTo>
                    <a:pt x="75053" y="195000"/>
                    <a:pt x="80669" y="195545"/>
                    <a:pt x="85478" y="193355"/>
                  </a:cubicBezTo>
                  <a:lnTo>
                    <a:pt x="97071" y="186593"/>
                  </a:lnTo>
                  <a:lnTo>
                    <a:pt x="97071" y="400905"/>
                  </a:lnTo>
                  <a:cubicBezTo>
                    <a:pt x="98107" y="415497"/>
                    <a:pt x="105966" y="428747"/>
                    <a:pt x="118262" y="436624"/>
                  </a:cubicBezTo>
                  <a:lnTo>
                    <a:pt x="297865" y="541399"/>
                  </a:lnTo>
                  <a:cubicBezTo>
                    <a:pt x="309363" y="548066"/>
                    <a:pt x="318581" y="542637"/>
                    <a:pt x="318581" y="529397"/>
                  </a:cubicBezTo>
                  <a:lnTo>
                    <a:pt x="318581" y="315085"/>
                  </a:lnTo>
                  <a:lnTo>
                    <a:pt x="330270" y="335278"/>
                  </a:lnTo>
                  <a:cubicBezTo>
                    <a:pt x="333738" y="341631"/>
                    <a:pt x="338775" y="346975"/>
                    <a:pt x="344904" y="350804"/>
                  </a:cubicBezTo>
                  <a:lnTo>
                    <a:pt x="344904" y="350804"/>
                  </a:lnTo>
                  <a:cubicBezTo>
                    <a:pt x="349209" y="353880"/>
                    <a:pt x="354825" y="354423"/>
                    <a:pt x="359633" y="352232"/>
                  </a:cubicBezTo>
                  <a:lnTo>
                    <a:pt x="410093" y="322991"/>
                  </a:lnTo>
                  <a:cubicBezTo>
                    <a:pt x="418171" y="317942"/>
                    <a:pt x="418171" y="303274"/>
                    <a:pt x="410093" y="288701"/>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3403;p37"/>
            <p:cNvSpPr/>
            <p:nvPr/>
          </p:nvSpPr>
          <p:spPr>
            <a:xfrm>
              <a:off x="4812185" y="2127070"/>
              <a:ext cx="353313" cy="495871"/>
            </a:xfrm>
            <a:custGeom>
              <a:avLst/>
              <a:gdLst/>
              <a:ahLst/>
              <a:cxnLst/>
              <a:rect l="l" t="t" r="r" b="b"/>
              <a:pathLst>
                <a:path w="353313" h="495871" extrusionOk="0">
                  <a:moveTo>
                    <a:pt x="340010" y="188881"/>
                  </a:moveTo>
                  <a:lnTo>
                    <a:pt x="13589" y="0"/>
                  </a:lnTo>
                  <a:cubicBezTo>
                    <a:pt x="4960" y="28061"/>
                    <a:pt x="380" y="57217"/>
                    <a:pt x="0" y="86582"/>
                  </a:cubicBezTo>
                  <a:lnTo>
                    <a:pt x="0" y="291179"/>
                  </a:lnTo>
                  <a:lnTo>
                    <a:pt x="149574" y="377762"/>
                  </a:lnTo>
                  <a:lnTo>
                    <a:pt x="176847" y="220409"/>
                  </a:lnTo>
                  <a:lnTo>
                    <a:pt x="204025" y="409289"/>
                  </a:lnTo>
                  <a:lnTo>
                    <a:pt x="353314" y="495872"/>
                  </a:lnTo>
                  <a:lnTo>
                    <a:pt x="353314" y="291179"/>
                  </a:lnTo>
                  <a:cubicBezTo>
                    <a:pt x="352592" y="256699"/>
                    <a:pt x="348126" y="222399"/>
                    <a:pt x="340010" y="1888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3404;p37"/>
            <p:cNvSpPr/>
            <p:nvPr/>
          </p:nvSpPr>
          <p:spPr>
            <a:xfrm>
              <a:off x="4825774" y="2064110"/>
              <a:ext cx="326421" cy="236124"/>
            </a:xfrm>
            <a:custGeom>
              <a:avLst/>
              <a:gdLst/>
              <a:ahLst/>
              <a:cxnLst/>
              <a:rect l="l" t="t" r="r" b="b"/>
              <a:pathLst>
                <a:path w="326421" h="236124" extrusionOk="0">
                  <a:moveTo>
                    <a:pt x="326421" y="188881"/>
                  </a:moveTo>
                  <a:lnTo>
                    <a:pt x="0" y="0"/>
                  </a:lnTo>
                  <a:lnTo>
                    <a:pt x="0" y="47244"/>
                  </a:lnTo>
                  <a:lnTo>
                    <a:pt x="326421" y="236125"/>
                  </a:lnTo>
                  <a:lnTo>
                    <a:pt x="326421" y="188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3405;p37"/>
            <p:cNvSpPr/>
            <p:nvPr/>
          </p:nvSpPr>
          <p:spPr>
            <a:xfrm>
              <a:off x="4803918" y="3156860"/>
              <a:ext cx="410711" cy="349715"/>
            </a:xfrm>
            <a:custGeom>
              <a:avLst/>
              <a:gdLst/>
              <a:ahLst/>
              <a:cxnLst/>
              <a:rect l="l" t="t" r="r" b="b"/>
              <a:pathLst>
                <a:path w="410711" h="349715" extrusionOk="0">
                  <a:moveTo>
                    <a:pt x="410711" y="349716"/>
                  </a:moveTo>
                  <a:lnTo>
                    <a:pt x="340865" y="309139"/>
                  </a:lnTo>
                  <a:lnTo>
                    <a:pt x="316158" y="294757"/>
                  </a:lnTo>
                  <a:lnTo>
                    <a:pt x="307891" y="289899"/>
                  </a:lnTo>
                  <a:lnTo>
                    <a:pt x="247548" y="255132"/>
                  </a:lnTo>
                  <a:lnTo>
                    <a:pt x="72221" y="153787"/>
                  </a:lnTo>
                  <a:lnTo>
                    <a:pt x="72221" y="153787"/>
                  </a:lnTo>
                  <a:lnTo>
                    <a:pt x="0" y="111972"/>
                  </a:lnTo>
                  <a:lnTo>
                    <a:pt x="0" y="11388"/>
                  </a:lnTo>
                  <a:cubicBezTo>
                    <a:pt x="0" y="1387"/>
                    <a:pt x="6937" y="-2709"/>
                    <a:pt x="15680" y="1863"/>
                  </a:cubicBezTo>
                  <a:cubicBezTo>
                    <a:pt x="22417" y="6425"/>
                    <a:pt x="27406" y="13141"/>
                    <a:pt x="29839" y="20913"/>
                  </a:cubicBezTo>
                  <a:lnTo>
                    <a:pt x="32785" y="30438"/>
                  </a:lnTo>
                  <a:cubicBezTo>
                    <a:pt x="42696" y="61556"/>
                    <a:pt x="63042" y="88274"/>
                    <a:pt x="90372" y="106066"/>
                  </a:cubicBezTo>
                  <a:cubicBezTo>
                    <a:pt x="125247" y="126259"/>
                    <a:pt x="153755" y="109781"/>
                    <a:pt x="153755" y="69300"/>
                  </a:cubicBezTo>
                  <a:lnTo>
                    <a:pt x="153755" y="57108"/>
                  </a:lnTo>
                  <a:cubicBezTo>
                    <a:pt x="153755" y="44725"/>
                    <a:pt x="162498" y="39487"/>
                    <a:pt x="172761" y="45773"/>
                  </a:cubicBezTo>
                  <a:cubicBezTo>
                    <a:pt x="177826" y="48897"/>
                    <a:pt x="182093" y="53174"/>
                    <a:pt x="185210" y="58251"/>
                  </a:cubicBezTo>
                  <a:lnTo>
                    <a:pt x="213053" y="101018"/>
                  </a:lnTo>
                  <a:lnTo>
                    <a:pt x="181694" y="118639"/>
                  </a:lnTo>
                  <a:lnTo>
                    <a:pt x="199084" y="148548"/>
                  </a:lnTo>
                  <a:lnTo>
                    <a:pt x="231963" y="129498"/>
                  </a:lnTo>
                  <a:lnTo>
                    <a:pt x="246217" y="151501"/>
                  </a:lnTo>
                  <a:lnTo>
                    <a:pt x="216284" y="168836"/>
                  </a:lnTo>
                  <a:lnTo>
                    <a:pt x="233484" y="198840"/>
                  </a:lnTo>
                  <a:lnTo>
                    <a:pt x="265128" y="180552"/>
                  </a:lnTo>
                  <a:lnTo>
                    <a:pt x="279382" y="202555"/>
                  </a:lnTo>
                  <a:lnTo>
                    <a:pt x="250874" y="219128"/>
                  </a:lnTo>
                  <a:lnTo>
                    <a:pt x="268074" y="249132"/>
                  </a:lnTo>
                  <a:lnTo>
                    <a:pt x="298388" y="231606"/>
                  </a:lnTo>
                  <a:cubicBezTo>
                    <a:pt x="316054" y="257676"/>
                    <a:pt x="339012" y="279717"/>
                    <a:pt x="365763" y="296281"/>
                  </a:cubicBezTo>
                  <a:lnTo>
                    <a:pt x="371274" y="299329"/>
                  </a:lnTo>
                  <a:cubicBezTo>
                    <a:pt x="389567" y="311340"/>
                    <a:pt x="403422" y="329047"/>
                    <a:pt x="410711" y="349716"/>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3406;p37"/>
            <p:cNvSpPr/>
            <p:nvPr/>
          </p:nvSpPr>
          <p:spPr>
            <a:xfrm>
              <a:off x="4593051" y="480769"/>
              <a:ext cx="842423" cy="783621"/>
            </a:xfrm>
            <a:custGeom>
              <a:avLst/>
              <a:gdLst/>
              <a:ahLst/>
              <a:cxnLst/>
              <a:rect l="l" t="t" r="r" b="b"/>
              <a:pathLst>
                <a:path w="842423" h="783621" extrusionOk="0">
                  <a:moveTo>
                    <a:pt x="842423" y="783622"/>
                  </a:moveTo>
                  <a:lnTo>
                    <a:pt x="0" y="299180"/>
                  </a:lnTo>
                  <a:lnTo>
                    <a:pt x="0" y="0"/>
                  </a:lnTo>
                  <a:lnTo>
                    <a:pt x="842423" y="484346"/>
                  </a:lnTo>
                  <a:lnTo>
                    <a:pt x="842423" y="783622"/>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3407;p37"/>
            <p:cNvSpPr/>
            <p:nvPr/>
          </p:nvSpPr>
          <p:spPr>
            <a:xfrm>
              <a:off x="4315759" y="484198"/>
              <a:ext cx="384008" cy="270224"/>
            </a:xfrm>
            <a:custGeom>
              <a:avLst/>
              <a:gdLst/>
              <a:ahLst/>
              <a:cxnLst/>
              <a:rect l="l" t="t" r="r" b="b"/>
              <a:pathLst>
                <a:path w="384008" h="270224" extrusionOk="0">
                  <a:moveTo>
                    <a:pt x="103771" y="270224"/>
                  </a:moveTo>
                  <a:lnTo>
                    <a:pt x="0" y="210121"/>
                  </a:lnTo>
                  <a:lnTo>
                    <a:pt x="280238" y="0"/>
                  </a:lnTo>
                  <a:lnTo>
                    <a:pt x="384008" y="60007"/>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3408;p37"/>
            <p:cNvSpPr/>
            <p:nvPr/>
          </p:nvSpPr>
          <p:spPr>
            <a:xfrm>
              <a:off x="4419530" y="544206"/>
              <a:ext cx="384008" cy="270224"/>
            </a:xfrm>
            <a:custGeom>
              <a:avLst/>
              <a:gdLst/>
              <a:ahLst/>
              <a:cxnLst/>
              <a:rect l="l" t="t" r="r" b="b"/>
              <a:pathLst>
                <a:path w="384008" h="270224" extrusionOk="0">
                  <a:moveTo>
                    <a:pt x="103866" y="270224"/>
                  </a:moveTo>
                  <a:lnTo>
                    <a:pt x="0" y="210217"/>
                  </a:lnTo>
                  <a:lnTo>
                    <a:pt x="280238" y="0"/>
                  </a:lnTo>
                  <a:lnTo>
                    <a:pt x="384008" y="60103"/>
                  </a:lnTo>
                  <a:lnTo>
                    <a:pt x="103866"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3409;p37"/>
            <p:cNvSpPr/>
            <p:nvPr/>
          </p:nvSpPr>
          <p:spPr>
            <a:xfrm>
              <a:off x="4523395" y="604308"/>
              <a:ext cx="383913" cy="270224"/>
            </a:xfrm>
            <a:custGeom>
              <a:avLst/>
              <a:gdLst/>
              <a:ahLst/>
              <a:cxnLst/>
              <a:rect l="l" t="t" r="r" b="b"/>
              <a:pathLst>
                <a:path w="383913" h="270224" extrusionOk="0">
                  <a:moveTo>
                    <a:pt x="103771" y="270224"/>
                  </a:moveTo>
                  <a:lnTo>
                    <a:pt x="0" y="210122"/>
                  </a:lnTo>
                  <a:lnTo>
                    <a:pt x="280143"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3410;p37"/>
            <p:cNvSpPr/>
            <p:nvPr/>
          </p:nvSpPr>
          <p:spPr>
            <a:xfrm>
              <a:off x="4627166" y="664316"/>
              <a:ext cx="383912" cy="270224"/>
            </a:xfrm>
            <a:custGeom>
              <a:avLst/>
              <a:gdLst/>
              <a:ahLst/>
              <a:cxnLst/>
              <a:rect l="l" t="t" r="r" b="b"/>
              <a:pathLst>
                <a:path w="383912" h="270224" extrusionOk="0">
                  <a:moveTo>
                    <a:pt x="103771" y="270224"/>
                  </a:moveTo>
                  <a:lnTo>
                    <a:pt x="0" y="210217"/>
                  </a:lnTo>
                  <a:lnTo>
                    <a:pt x="280142"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3411;p37"/>
            <p:cNvSpPr/>
            <p:nvPr/>
          </p:nvSpPr>
          <p:spPr>
            <a:xfrm>
              <a:off x="4730936" y="724419"/>
              <a:ext cx="383913" cy="270224"/>
            </a:xfrm>
            <a:custGeom>
              <a:avLst/>
              <a:gdLst/>
              <a:ahLst/>
              <a:cxnLst/>
              <a:rect l="l" t="t" r="r" b="b"/>
              <a:pathLst>
                <a:path w="383913" h="270224" extrusionOk="0">
                  <a:moveTo>
                    <a:pt x="103771" y="270224"/>
                  </a:moveTo>
                  <a:lnTo>
                    <a:pt x="0" y="210122"/>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3412;p37"/>
            <p:cNvSpPr/>
            <p:nvPr/>
          </p:nvSpPr>
          <p:spPr>
            <a:xfrm>
              <a:off x="4834707" y="784426"/>
              <a:ext cx="383912" cy="270224"/>
            </a:xfrm>
            <a:custGeom>
              <a:avLst/>
              <a:gdLst/>
              <a:ahLst/>
              <a:cxnLst/>
              <a:rect l="l" t="t" r="r" b="b"/>
              <a:pathLst>
                <a:path w="383912" h="270224" extrusionOk="0">
                  <a:moveTo>
                    <a:pt x="103771" y="270224"/>
                  </a:moveTo>
                  <a:lnTo>
                    <a:pt x="0" y="210217"/>
                  </a:lnTo>
                  <a:lnTo>
                    <a:pt x="280143"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3413;p37"/>
            <p:cNvSpPr/>
            <p:nvPr/>
          </p:nvSpPr>
          <p:spPr>
            <a:xfrm>
              <a:off x="4938478" y="844529"/>
              <a:ext cx="383913" cy="270224"/>
            </a:xfrm>
            <a:custGeom>
              <a:avLst/>
              <a:gdLst/>
              <a:ahLst/>
              <a:cxnLst/>
              <a:rect l="l" t="t" r="r" b="b"/>
              <a:pathLst>
                <a:path w="383913" h="270224" extrusionOk="0">
                  <a:moveTo>
                    <a:pt x="103771" y="270224"/>
                  </a:moveTo>
                  <a:lnTo>
                    <a:pt x="0" y="210121"/>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3414;p37"/>
            <p:cNvSpPr/>
            <p:nvPr/>
          </p:nvSpPr>
          <p:spPr>
            <a:xfrm>
              <a:off x="5042248" y="904537"/>
              <a:ext cx="384008" cy="270224"/>
            </a:xfrm>
            <a:custGeom>
              <a:avLst/>
              <a:gdLst/>
              <a:ahLst/>
              <a:cxnLst/>
              <a:rect l="l" t="t" r="r" b="b"/>
              <a:pathLst>
                <a:path w="384008" h="270224" extrusionOk="0">
                  <a:moveTo>
                    <a:pt x="103771" y="270224"/>
                  </a:moveTo>
                  <a:lnTo>
                    <a:pt x="0" y="210217"/>
                  </a:lnTo>
                  <a:lnTo>
                    <a:pt x="280143" y="0"/>
                  </a:lnTo>
                  <a:lnTo>
                    <a:pt x="384008"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3415;p37"/>
            <p:cNvSpPr/>
            <p:nvPr/>
          </p:nvSpPr>
          <p:spPr>
            <a:xfrm>
              <a:off x="4316519" y="693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3416;p37"/>
            <p:cNvSpPr/>
            <p:nvPr/>
          </p:nvSpPr>
          <p:spPr>
            <a:xfrm>
              <a:off x="4420290" y="753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3417;p37"/>
            <p:cNvSpPr/>
            <p:nvPr/>
          </p:nvSpPr>
          <p:spPr>
            <a:xfrm>
              <a:off x="4524441" y="813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3418;p37"/>
            <p:cNvSpPr/>
            <p:nvPr/>
          </p:nvSpPr>
          <p:spPr>
            <a:xfrm>
              <a:off x="4627926" y="873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3419;p37"/>
            <p:cNvSpPr/>
            <p:nvPr/>
          </p:nvSpPr>
          <p:spPr>
            <a:xfrm>
              <a:off x="4731697" y="933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3420;p37"/>
            <p:cNvSpPr/>
            <p:nvPr/>
          </p:nvSpPr>
          <p:spPr>
            <a:xfrm>
              <a:off x="4835467" y="993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3421;p37"/>
            <p:cNvSpPr/>
            <p:nvPr/>
          </p:nvSpPr>
          <p:spPr>
            <a:xfrm>
              <a:off x="4939238" y="1053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3422;p37"/>
            <p:cNvSpPr/>
            <p:nvPr/>
          </p:nvSpPr>
          <p:spPr>
            <a:xfrm>
              <a:off x="5043008" y="1113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48" name="Google Shape;3423;p37"/>
            <p:cNvGrpSpPr/>
            <p:nvPr/>
          </p:nvGrpSpPr>
          <p:grpSpPr>
            <a:xfrm>
              <a:off x="4316519" y="693558"/>
              <a:ext cx="830259" cy="517637"/>
              <a:chOff x="5840944" y="1418558"/>
              <a:chExt cx="830259" cy="517637"/>
            </a:xfrm>
          </p:grpSpPr>
          <p:sp>
            <p:nvSpPr>
              <p:cNvPr id="328" name="Google Shape;3424;p37"/>
              <p:cNvSpPr/>
              <p:nvPr/>
            </p:nvSpPr>
            <p:spPr>
              <a:xfrm>
                <a:off x="5840944" y="1418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425;p37"/>
              <p:cNvSpPr/>
              <p:nvPr/>
            </p:nvSpPr>
            <p:spPr>
              <a:xfrm>
                <a:off x="5944715" y="1478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426;p37"/>
              <p:cNvSpPr/>
              <p:nvPr/>
            </p:nvSpPr>
            <p:spPr>
              <a:xfrm>
                <a:off x="6048866" y="1538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427;p37"/>
              <p:cNvSpPr/>
              <p:nvPr/>
            </p:nvSpPr>
            <p:spPr>
              <a:xfrm>
                <a:off x="6152351" y="1598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428;p37"/>
              <p:cNvSpPr/>
              <p:nvPr/>
            </p:nvSpPr>
            <p:spPr>
              <a:xfrm>
                <a:off x="6256122" y="1658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429;p37"/>
              <p:cNvSpPr/>
              <p:nvPr/>
            </p:nvSpPr>
            <p:spPr>
              <a:xfrm>
                <a:off x="6359892" y="1718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430;p37"/>
              <p:cNvSpPr/>
              <p:nvPr/>
            </p:nvSpPr>
            <p:spPr>
              <a:xfrm>
                <a:off x="6463663" y="1778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431;p37"/>
              <p:cNvSpPr/>
              <p:nvPr/>
            </p:nvSpPr>
            <p:spPr>
              <a:xfrm>
                <a:off x="6567433" y="1838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49" name="Google Shape;3432;p37"/>
            <p:cNvSpPr/>
            <p:nvPr/>
          </p:nvSpPr>
          <p:spPr>
            <a:xfrm>
              <a:off x="5776434" y="3835950"/>
              <a:ext cx="422399" cy="244506"/>
            </a:xfrm>
            <a:custGeom>
              <a:avLst/>
              <a:gdLst/>
              <a:ahLst/>
              <a:cxnLst/>
              <a:rect l="l" t="t" r="r" b="b"/>
              <a:pathLst>
                <a:path w="422399" h="244506" extrusionOk="0">
                  <a:moveTo>
                    <a:pt x="375265" y="244507"/>
                  </a:moveTo>
                  <a:lnTo>
                    <a:pt x="0" y="27337"/>
                  </a:lnTo>
                  <a:lnTo>
                    <a:pt x="47039" y="0"/>
                  </a:lnTo>
                  <a:lnTo>
                    <a:pt x="422399" y="217075"/>
                  </a:lnTo>
                  <a:lnTo>
                    <a:pt x="375265" y="24450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3433;p37"/>
            <p:cNvSpPr/>
            <p:nvPr/>
          </p:nvSpPr>
          <p:spPr>
            <a:xfrm>
              <a:off x="5919927" y="3349699"/>
              <a:ext cx="376785" cy="648842"/>
            </a:xfrm>
            <a:custGeom>
              <a:avLst/>
              <a:gdLst/>
              <a:ahLst/>
              <a:cxnLst/>
              <a:rect l="l" t="t" r="r" b="b"/>
              <a:pathLst>
                <a:path w="376785" h="648842" extrusionOk="0">
                  <a:moveTo>
                    <a:pt x="376786" y="648843"/>
                  </a:moveTo>
                  <a:lnTo>
                    <a:pt x="0" y="430721"/>
                  </a:lnTo>
                  <a:lnTo>
                    <a:pt x="47134" y="0"/>
                  </a:lnTo>
                  <a:lnTo>
                    <a:pt x="329747" y="163544"/>
                  </a:lnTo>
                  <a:lnTo>
                    <a:pt x="376786" y="648843"/>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3434;p37"/>
            <p:cNvSpPr/>
            <p:nvPr/>
          </p:nvSpPr>
          <p:spPr>
            <a:xfrm>
              <a:off x="5821952" y="3404277"/>
              <a:ext cx="376880" cy="648747"/>
            </a:xfrm>
            <a:custGeom>
              <a:avLst/>
              <a:gdLst/>
              <a:ahLst/>
              <a:cxnLst/>
              <a:rect l="l" t="t" r="r" b="b"/>
              <a:pathLst>
                <a:path w="376880" h="648747" extrusionOk="0">
                  <a:moveTo>
                    <a:pt x="376881" y="648748"/>
                  </a:moveTo>
                  <a:lnTo>
                    <a:pt x="0" y="430721"/>
                  </a:lnTo>
                  <a:lnTo>
                    <a:pt x="47134" y="0"/>
                  </a:lnTo>
                  <a:lnTo>
                    <a:pt x="329747" y="163544"/>
                  </a:lnTo>
                  <a:lnTo>
                    <a:pt x="376881" y="648748"/>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3435;p37"/>
            <p:cNvSpPr/>
            <p:nvPr/>
          </p:nvSpPr>
          <p:spPr>
            <a:xfrm>
              <a:off x="6151700" y="3513243"/>
              <a:ext cx="145012" cy="539781"/>
            </a:xfrm>
            <a:custGeom>
              <a:avLst/>
              <a:gdLst/>
              <a:ahLst/>
              <a:cxnLst/>
              <a:rect l="l" t="t" r="r" b="b"/>
              <a:pathLst>
                <a:path w="145012" h="539781" extrusionOk="0">
                  <a:moveTo>
                    <a:pt x="47134" y="539782"/>
                  </a:moveTo>
                  <a:lnTo>
                    <a:pt x="145013" y="485299"/>
                  </a:lnTo>
                  <a:lnTo>
                    <a:pt x="97974" y="0"/>
                  </a:lnTo>
                  <a:lnTo>
                    <a:pt x="0" y="54578"/>
                  </a:lnTo>
                  <a:lnTo>
                    <a:pt x="47134" y="539782"/>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3436;p37"/>
            <p:cNvSpPr/>
            <p:nvPr/>
          </p:nvSpPr>
          <p:spPr>
            <a:xfrm>
              <a:off x="5869087" y="3349699"/>
              <a:ext cx="97973" cy="104584"/>
            </a:xfrm>
            <a:custGeom>
              <a:avLst/>
              <a:gdLst/>
              <a:ahLst/>
              <a:cxnLst/>
              <a:rect l="l" t="t" r="r" b="b"/>
              <a:pathLst>
                <a:path w="97973" h="104584" extrusionOk="0">
                  <a:moveTo>
                    <a:pt x="0" y="54578"/>
                  </a:moveTo>
                  <a:lnTo>
                    <a:pt x="97974" y="0"/>
                  </a:lnTo>
                  <a:lnTo>
                    <a:pt x="86476" y="104584"/>
                  </a:lnTo>
                  <a:lnTo>
                    <a:pt x="0" y="54578"/>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3437;p37"/>
            <p:cNvSpPr/>
            <p:nvPr/>
          </p:nvSpPr>
          <p:spPr>
            <a:xfrm>
              <a:off x="5939787" y="3382376"/>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5"/>
                    <a:pt x="31739" y="-14008"/>
                    <a:pt x="70606" y="8471"/>
                  </a:cubicBezTo>
                  <a:cubicBezTo>
                    <a:pt x="109472" y="30950"/>
                    <a:pt x="141211" y="91815"/>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3438;p37"/>
            <p:cNvSpPr/>
            <p:nvPr/>
          </p:nvSpPr>
          <p:spPr>
            <a:xfrm>
              <a:off x="6031584" y="3326084"/>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4"/>
                    <a:pt x="31739" y="-14008"/>
                    <a:pt x="70606" y="8471"/>
                  </a:cubicBezTo>
                  <a:cubicBezTo>
                    <a:pt x="109472" y="30950"/>
                    <a:pt x="141211" y="92291"/>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3439;p37"/>
            <p:cNvSpPr/>
            <p:nvPr/>
          </p:nvSpPr>
          <p:spPr>
            <a:xfrm>
              <a:off x="5273451" y="4003686"/>
              <a:ext cx="608559" cy="352234"/>
            </a:xfrm>
            <a:custGeom>
              <a:avLst/>
              <a:gdLst/>
              <a:ahLst/>
              <a:cxnLst/>
              <a:rect l="l" t="t" r="r" b="b"/>
              <a:pathLst>
                <a:path w="608559" h="352234" extrusionOk="0">
                  <a:moveTo>
                    <a:pt x="540709" y="352234"/>
                  </a:moveTo>
                  <a:lnTo>
                    <a:pt x="0" y="39529"/>
                  </a:lnTo>
                  <a:lnTo>
                    <a:pt x="67850" y="0"/>
                  </a:lnTo>
                  <a:lnTo>
                    <a:pt x="608559" y="312801"/>
                  </a:lnTo>
                  <a:lnTo>
                    <a:pt x="540709" y="352234"/>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3440;p37"/>
            <p:cNvSpPr/>
            <p:nvPr/>
          </p:nvSpPr>
          <p:spPr>
            <a:xfrm>
              <a:off x="5480232" y="3303313"/>
              <a:ext cx="542799" cy="934592"/>
            </a:xfrm>
            <a:custGeom>
              <a:avLst/>
              <a:gdLst/>
              <a:ahLst/>
              <a:cxnLst/>
              <a:rect l="l" t="t" r="r" b="b"/>
              <a:pathLst>
                <a:path w="542799" h="934592" extrusionOk="0">
                  <a:moveTo>
                    <a:pt x="542800" y="934593"/>
                  </a:moveTo>
                  <a:lnTo>
                    <a:pt x="0" y="620458"/>
                  </a:lnTo>
                  <a:lnTo>
                    <a:pt x="67850" y="0"/>
                  </a:lnTo>
                  <a:lnTo>
                    <a:pt x="474950" y="235648"/>
                  </a:lnTo>
                  <a:lnTo>
                    <a:pt x="542800" y="9345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3441;p37"/>
            <p:cNvSpPr/>
            <p:nvPr/>
          </p:nvSpPr>
          <p:spPr>
            <a:xfrm>
              <a:off x="5339115" y="3381894"/>
              <a:ext cx="542894" cy="934592"/>
            </a:xfrm>
            <a:custGeom>
              <a:avLst/>
              <a:gdLst/>
              <a:ahLst/>
              <a:cxnLst/>
              <a:rect l="l" t="t" r="r" b="b"/>
              <a:pathLst>
                <a:path w="542894" h="934592" extrusionOk="0">
                  <a:moveTo>
                    <a:pt x="542895" y="934593"/>
                  </a:moveTo>
                  <a:lnTo>
                    <a:pt x="0" y="620458"/>
                  </a:lnTo>
                  <a:lnTo>
                    <a:pt x="67850" y="0"/>
                  </a:lnTo>
                  <a:lnTo>
                    <a:pt x="475045" y="235553"/>
                  </a:lnTo>
                  <a:lnTo>
                    <a:pt x="542895" y="93459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3442;p37"/>
            <p:cNvSpPr/>
            <p:nvPr/>
          </p:nvSpPr>
          <p:spPr>
            <a:xfrm>
              <a:off x="5814160" y="3538961"/>
              <a:ext cx="208871" cy="777525"/>
            </a:xfrm>
            <a:custGeom>
              <a:avLst/>
              <a:gdLst/>
              <a:ahLst/>
              <a:cxnLst/>
              <a:rect l="l" t="t" r="r" b="b"/>
              <a:pathLst>
                <a:path w="208871" h="777525" extrusionOk="0">
                  <a:moveTo>
                    <a:pt x="67850" y="777526"/>
                  </a:moveTo>
                  <a:lnTo>
                    <a:pt x="208871" y="698945"/>
                  </a:lnTo>
                  <a:lnTo>
                    <a:pt x="141021" y="0"/>
                  </a:lnTo>
                  <a:lnTo>
                    <a:pt x="0" y="78486"/>
                  </a:lnTo>
                  <a:lnTo>
                    <a:pt x="67850" y="77752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3443;p37"/>
            <p:cNvSpPr/>
            <p:nvPr/>
          </p:nvSpPr>
          <p:spPr>
            <a:xfrm>
              <a:off x="5406965" y="3303313"/>
              <a:ext cx="141116" cy="150685"/>
            </a:xfrm>
            <a:custGeom>
              <a:avLst/>
              <a:gdLst/>
              <a:ahLst/>
              <a:cxnLst/>
              <a:rect l="l" t="t" r="r" b="b"/>
              <a:pathLst>
                <a:path w="141116" h="150685" extrusionOk="0">
                  <a:moveTo>
                    <a:pt x="0" y="78581"/>
                  </a:moveTo>
                  <a:lnTo>
                    <a:pt x="141117" y="0"/>
                  </a:lnTo>
                  <a:lnTo>
                    <a:pt x="124582" y="150685"/>
                  </a:lnTo>
                  <a:lnTo>
                    <a:pt x="0" y="785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3444;p37"/>
            <p:cNvSpPr/>
            <p:nvPr/>
          </p:nvSpPr>
          <p:spPr>
            <a:xfrm>
              <a:off x="5508835" y="3350470"/>
              <a:ext cx="203454" cy="206683"/>
            </a:xfrm>
            <a:custGeom>
              <a:avLst/>
              <a:gdLst/>
              <a:ahLst/>
              <a:cxnLst/>
              <a:rect l="l" t="t" r="r" b="b"/>
              <a:pathLst>
                <a:path w="203454" h="206683" extrusionOk="0">
                  <a:moveTo>
                    <a:pt x="203455" y="206684"/>
                  </a:moveTo>
                  <a:lnTo>
                    <a:pt x="178367" y="191730"/>
                  </a:lnTo>
                  <a:cubicBezTo>
                    <a:pt x="178367" y="133151"/>
                    <a:pt x="143967" y="65619"/>
                    <a:pt x="101775" y="41235"/>
                  </a:cubicBezTo>
                  <a:cubicBezTo>
                    <a:pt x="59582" y="16851"/>
                    <a:pt x="25087" y="44473"/>
                    <a:pt x="25087" y="103052"/>
                  </a:cubicBezTo>
                  <a:lnTo>
                    <a:pt x="0" y="88574"/>
                  </a:lnTo>
                  <a:cubicBezTo>
                    <a:pt x="0" y="13993"/>
                    <a:pt x="45613" y="-20297"/>
                    <a:pt x="101775" y="12374"/>
                  </a:cubicBezTo>
                  <a:cubicBezTo>
                    <a:pt x="157936" y="45045"/>
                    <a:pt x="203455" y="132103"/>
                    <a:pt x="203455" y="206684"/>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3445;p37"/>
            <p:cNvSpPr/>
            <p:nvPr/>
          </p:nvSpPr>
          <p:spPr>
            <a:xfrm>
              <a:off x="5641209" y="3269779"/>
              <a:ext cx="203454" cy="206316"/>
            </a:xfrm>
            <a:custGeom>
              <a:avLst/>
              <a:gdLst/>
              <a:ahLst/>
              <a:cxnLst/>
              <a:rect l="l" t="t" r="r" b="b"/>
              <a:pathLst>
                <a:path w="203454" h="206316" extrusionOk="0">
                  <a:moveTo>
                    <a:pt x="203455" y="206317"/>
                  </a:moveTo>
                  <a:lnTo>
                    <a:pt x="178367" y="191744"/>
                  </a:lnTo>
                  <a:cubicBezTo>
                    <a:pt x="178367" y="133165"/>
                    <a:pt x="143967" y="65633"/>
                    <a:pt x="101775" y="41153"/>
                  </a:cubicBezTo>
                  <a:cubicBezTo>
                    <a:pt x="59582" y="16674"/>
                    <a:pt x="25088" y="44487"/>
                    <a:pt x="25088" y="103066"/>
                  </a:cubicBezTo>
                  <a:lnTo>
                    <a:pt x="0" y="88588"/>
                  </a:lnTo>
                  <a:cubicBezTo>
                    <a:pt x="0" y="13912"/>
                    <a:pt x="45708" y="-20283"/>
                    <a:pt x="101775" y="12388"/>
                  </a:cubicBezTo>
                  <a:cubicBezTo>
                    <a:pt x="157842" y="45059"/>
                    <a:pt x="203455" y="131641"/>
                    <a:pt x="203455" y="206317"/>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3446;p37"/>
            <p:cNvSpPr/>
            <p:nvPr/>
          </p:nvSpPr>
          <p:spPr>
            <a:xfrm>
              <a:off x="3370326" y="2746576"/>
              <a:ext cx="431236" cy="248888"/>
            </a:xfrm>
            <a:custGeom>
              <a:avLst/>
              <a:gdLst/>
              <a:ahLst/>
              <a:cxnLst/>
              <a:rect l="l" t="t" r="r" b="b"/>
              <a:pathLst>
                <a:path w="431236" h="248888" extrusionOk="0">
                  <a:moveTo>
                    <a:pt x="203170" y="248888"/>
                  </a:moveTo>
                  <a:lnTo>
                    <a:pt x="0" y="132016"/>
                  </a:lnTo>
                  <a:lnTo>
                    <a:pt x="228162" y="0"/>
                  </a:lnTo>
                  <a:lnTo>
                    <a:pt x="431237" y="116967"/>
                  </a:lnTo>
                  <a:lnTo>
                    <a:pt x="203170" y="248888"/>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3447;p37"/>
            <p:cNvSpPr/>
            <p:nvPr/>
          </p:nvSpPr>
          <p:spPr>
            <a:xfrm>
              <a:off x="3388571" y="2474923"/>
              <a:ext cx="435798" cy="252221"/>
            </a:xfrm>
            <a:custGeom>
              <a:avLst/>
              <a:gdLst/>
              <a:ahLst/>
              <a:cxnLst/>
              <a:rect l="l" t="t" r="r" b="b"/>
              <a:pathLst>
                <a:path w="435798" h="252221" extrusionOk="0">
                  <a:moveTo>
                    <a:pt x="217899" y="252222"/>
                  </a:moveTo>
                  <a:lnTo>
                    <a:pt x="0" y="126111"/>
                  </a:lnTo>
                  <a:lnTo>
                    <a:pt x="217899" y="0"/>
                  </a:lnTo>
                  <a:lnTo>
                    <a:pt x="435798" y="126111"/>
                  </a:lnTo>
                  <a:lnTo>
                    <a:pt x="217899" y="2522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3448;p37"/>
            <p:cNvSpPr/>
            <p:nvPr/>
          </p:nvSpPr>
          <p:spPr>
            <a:xfrm>
              <a:off x="3606470" y="2623608"/>
              <a:ext cx="203169" cy="352710"/>
            </a:xfrm>
            <a:custGeom>
              <a:avLst/>
              <a:gdLst/>
              <a:ahLst/>
              <a:cxnLst/>
              <a:rect l="l" t="t" r="r" b="b"/>
              <a:pathLst>
                <a:path w="203169" h="352710" extrusionOk="0">
                  <a:moveTo>
                    <a:pt x="203170" y="235172"/>
                  </a:moveTo>
                  <a:lnTo>
                    <a:pt x="0" y="352711"/>
                  </a:lnTo>
                  <a:lnTo>
                    <a:pt x="0" y="117538"/>
                  </a:lnTo>
                  <a:lnTo>
                    <a:pt x="203170" y="0"/>
                  </a:lnTo>
                  <a:lnTo>
                    <a:pt x="203170" y="23517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3449;p37"/>
            <p:cNvSpPr/>
            <p:nvPr/>
          </p:nvSpPr>
          <p:spPr>
            <a:xfrm>
              <a:off x="3403301" y="2623608"/>
              <a:ext cx="203169" cy="352710"/>
            </a:xfrm>
            <a:custGeom>
              <a:avLst/>
              <a:gdLst/>
              <a:ahLst/>
              <a:cxnLst/>
              <a:rect l="l" t="t" r="r" b="b"/>
              <a:pathLst>
                <a:path w="203169" h="352710" extrusionOk="0">
                  <a:moveTo>
                    <a:pt x="203170" y="352711"/>
                  </a:moveTo>
                  <a:lnTo>
                    <a:pt x="0" y="235172"/>
                  </a:lnTo>
                  <a:lnTo>
                    <a:pt x="0" y="0"/>
                  </a:lnTo>
                  <a:lnTo>
                    <a:pt x="203170" y="117538"/>
                  </a:lnTo>
                  <a:lnTo>
                    <a:pt x="203170" y="35271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3450;p37"/>
            <p:cNvSpPr/>
            <p:nvPr/>
          </p:nvSpPr>
          <p:spPr>
            <a:xfrm>
              <a:off x="3403301" y="2623608"/>
              <a:ext cx="203169" cy="177736"/>
            </a:xfrm>
            <a:custGeom>
              <a:avLst/>
              <a:gdLst/>
              <a:ahLst/>
              <a:cxnLst/>
              <a:rect l="l" t="t" r="r" b="b"/>
              <a:pathLst>
                <a:path w="203169" h="177736" extrusionOk="0">
                  <a:moveTo>
                    <a:pt x="0" y="0"/>
                  </a:moveTo>
                  <a:lnTo>
                    <a:pt x="0" y="61532"/>
                  </a:lnTo>
                  <a:lnTo>
                    <a:pt x="203170" y="177737"/>
                  </a:lnTo>
                  <a:lnTo>
                    <a:pt x="203170" y="11782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3451;p37"/>
            <p:cNvSpPr/>
            <p:nvPr/>
          </p:nvSpPr>
          <p:spPr>
            <a:xfrm>
              <a:off x="3606470" y="2623608"/>
              <a:ext cx="203169" cy="177736"/>
            </a:xfrm>
            <a:custGeom>
              <a:avLst/>
              <a:gdLst/>
              <a:ahLst/>
              <a:cxnLst/>
              <a:rect l="l" t="t" r="r" b="b"/>
              <a:pathLst>
                <a:path w="203169" h="177736" extrusionOk="0">
                  <a:moveTo>
                    <a:pt x="203170" y="0"/>
                  </a:moveTo>
                  <a:lnTo>
                    <a:pt x="203170" y="65913"/>
                  </a:lnTo>
                  <a:lnTo>
                    <a:pt x="0" y="177737"/>
                  </a:lnTo>
                  <a:lnTo>
                    <a:pt x="0" y="117824"/>
                  </a:lnTo>
                  <a:lnTo>
                    <a:pt x="20317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3452;p37"/>
            <p:cNvSpPr/>
            <p:nvPr/>
          </p:nvSpPr>
          <p:spPr>
            <a:xfrm>
              <a:off x="3388571" y="2601034"/>
              <a:ext cx="217899" cy="189547"/>
            </a:xfrm>
            <a:custGeom>
              <a:avLst/>
              <a:gdLst/>
              <a:ahLst/>
              <a:cxnLst/>
              <a:rect l="l" t="t" r="r" b="b"/>
              <a:pathLst>
                <a:path w="217899" h="189547" extrusionOk="0">
                  <a:moveTo>
                    <a:pt x="0" y="0"/>
                  </a:moveTo>
                  <a:lnTo>
                    <a:pt x="0" y="65151"/>
                  </a:lnTo>
                  <a:lnTo>
                    <a:pt x="217899" y="189547"/>
                  </a:lnTo>
                  <a:lnTo>
                    <a:pt x="217899" y="1261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3453;p37"/>
            <p:cNvSpPr/>
            <p:nvPr/>
          </p:nvSpPr>
          <p:spPr>
            <a:xfrm>
              <a:off x="3606470" y="2601034"/>
              <a:ext cx="217899" cy="189547"/>
            </a:xfrm>
            <a:custGeom>
              <a:avLst/>
              <a:gdLst/>
              <a:ahLst/>
              <a:cxnLst/>
              <a:rect l="l" t="t" r="r" b="b"/>
              <a:pathLst>
                <a:path w="217899" h="189547" extrusionOk="0">
                  <a:moveTo>
                    <a:pt x="0" y="189547"/>
                  </a:moveTo>
                  <a:lnTo>
                    <a:pt x="217899" y="70295"/>
                  </a:lnTo>
                  <a:lnTo>
                    <a:pt x="217899" y="0"/>
                  </a:lnTo>
                  <a:lnTo>
                    <a:pt x="0" y="126111"/>
                  </a:lnTo>
                  <a:lnTo>
                    <a:pt x="0" y="189547"/>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3454;p37"/>
            <p:cNvSpPr/>
            <p:nvPr/>
          </p:nvSpPr>
          <p:spPr>
            <a:xfrm>
              <a:off x="6048784" y="4120462"/>
              <a:ext cx="389804" cy="224885"/>
            </a:xfrm>
            <a:custGeom>
              <a:avLst/>
              <a:gdLst/>
              <a:ahLst/>
              <a:cxnLst/>
              <a:rect l="l" t="t" r="r" b="b"/>
              <a:pathLst>
                <a:path w="389804" h="224885" extrusionOk="0">
                  <a:moveTo>
                    <a:pt x="183404" y="224885"/>
                  </a:moveTo>
                  <a:lnTo>
                    <a:pt x="0" y="119444"/>
                  </a:lnTo>
                  <a:lnTo>
                    <a:pt x="206401" y="0"/>
                  </a:lnTo>
                  <a:lnTo>
                    <a:pt x="389805" y="105537"/>
                  </a:lnTo>
                  <a:lnTo>
                    <a:pt x="183404" y="22488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3455;p37"/>
            <p:cNvSpPr/>
            <p:nvPr/>
          </p:nvSpPr>
          <p:spPr>
            <a:xfrm>
              <a:off x="6065699" y="3875193"/>
              <a:ext cx="393415" cy="227647"/>
            </a:xfrm>
            <a:custGeom>
              <a:avLst/>
              <a:gdLst/>
              <a:ahLst/>
              <a:cxnLst/>
              <a:rect l="l" t="t" r="r" b="b"/>
              <a:pathLst>
                <a:path w="393415" h="227647" extrusionOk="0">
                  <a:moveTo>
                    <a:pt x="196708" y="227647"/>
                  </a:moveTo>
                  <a:lnTo>
                    <a:pt x="0" y="113824"/>
                  </a:lnTo>
                  <a:lnTo>
                    <a:pt x="196708" y="0"/>
                  </a:lnTo>
                  <a:lnTo>
                    <a:pt x="393416" y="113824"/>
                  </a:lnTo>
                  <a:lnTo>
                    <a:pt x="196708" y="227647"/>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3456;p37"/>
            <p:cNvSpPr/>
            <p:nvPr/>
          </p:nvSpPr>
          <p:spPr>
            <a:xfrm>
              <a:off x="6262407" y="4009401"/>
              <a:ext cx="183404" cy="318420"/>
            </a:xfrm>
            <a:custGeom>
              <a:avLst/>
              <a:gdLst/>
              <a:ahLst/>
              <a:cxnLst/>
              <a:rect l="l" t="t" r="r" b="b"/>
              <a:pathLst>
                <a:path w="183404" h="318420" extrusionOk="0">
                  <a:moveTo>
                    <a:pt x="183404" y="212312"/>
                  </a:moveTo>
                  <a:lnTo>
                    <a:pt x="0" y="318421"/>
                  </a:lnTo>
                  <a:lnTo>
                    <a:pt x="0" y="106109"/>
                  </a:lnTo>
                  <a:lnTo>
                    <a:pt x="183404" y="0"/>
                  </a:lnTo>
                  <a:lnTo>
                    <a:pt x="183404" y="21231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3457;p37"/>
            <p:cNvSpPr/>
            <p:nvPr/>
          </p:nvSpPr>
          <p:spPr>
            <a:xfrm>
              <a:off x="6079003" y="4009401"/>
              <a:ext cx="183403" cy="318420"/>
            </a:xfrm>
            <a:custGeom>
              <a:avLst/>
              <a:gdLst/>
              <a:ahLst/>
              <a:cxnLst/>
              <a:rect l="l" t="t" r="r" b="b"/>
              <a:pathLst>
                <a:path w="183403" h="318420" extrusionOk="0">
                  <a:moveTo>
                    <a:pt x="183404" y="318421"/>
                  </a:moveTo>
                  <a:lnTo>
                    <a:pt x="0" y="212312"/>
                  </a:lnTo>
                  <a:lnTo>
                    <a:pt x="0" y="0"/>
                  </a:lnTo>
                  <a:lnTo>
                    <a:pt x="183404" y="106109"/>
                  </a:lnTo>
                  <a:lnTo>
                    <a:pt x="183404" y="31842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3458;p37"/>
            <p:cNvSpPr/>
            <p:nvPr/>
          </p:nvSpPr>
          <p:spPr>
            <a:xfrm>
              <a:off x="6079003" y="4009401"/>
              <a:ext cx="183403" cy="160496"/>
            </a:xfrm>
            <a:custGeom>
              <a:avLst/>
              <a:gdLst/>
              <a:ahLst/>
              <a:cxnLst/>
              <a:rect l="l" t="t" r="r" b="b"/>
              <a:pathLst>
                <a:path w="183403" h="160496" extrusionOk="0">
                  <a:moveTo>
                    <a:pt x="0" y="0"/>
                  </a:moveTo>
                  <a:lnTo>
                    <a:pt x="0" y="55531"/>
                  </a:lnTo>
                  <a:lnTo>
                    <a:pt x="183404" y="160496"/>
                  </a:lnTo>
                  <a:lnTo>
                    <a:pt x="183404" y="10639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3459;p37"/>
            <p:cNvSpPr/>
            <p:nvPr/>
          </p:nvSpPr>
          <p:spPr>
            <a:xfrm>
              <a:off x="6262407" y="4009401"/>
              <a:ext cx="183404" cy="160496"/>
            </a:xfrm>
            <a:custGeom>
              <a:avLst/>
              <a:gdLst/>
              <a:ahLst/>
              <a:cxnLst/>
              <a:rect l="l" t="t" r="r" b="b"/>
              <a:pathLst>
                <a:path w="183404" h="160496" extrusionOk="0">
                  <a:moveTo>
                    <a:pt x="183404" y="0"/>
                  </a:moveTo>
                  <a:lnTo>
                    <a:pt x="183404" y="59531"/>
                  </a:lnTo>
                  <a:lnTo>
                    <a:pt x="0" y="160496"/>
                  </a:lnTo>
                  <a:lnTo>
                    <a:pt x="0" y="106394"/>
                  </a:lnTo>
                  <a:lnTo>
                    <a:pt x="183404"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3460;p37"/>
            <p:cNvSpPr/>
            <p:nvPr/>
          </p:nvSpPr>
          <p:spPr>
            <a:xfrm>
              <a:off x="6065699" y="3989017"/>
              <a:ext cx="196707" cy="171164"/>
            </a:xfrm>
            <a:custGeom>
              <a:avLst/>
              <a:gdLst/>
              <a:ahLst/>
              <a:cxnLst/>
              <a:rect l="l" t="t" r="r" b="b"/>
              <a:pathLst>
                <a:path w="196707" h="171164" extrusionOk="0">
                  <a:moveTo>
                    <a:pt x="0" y="0"/>
                  </a:moveTo>
                  <a:lnTo>
                    <a:pt x="0" y="58864"/>
                  </a:lnTo>
                  <a:lnTo>
                    <a:pt x="196708" y="171164"/>
                  </a:lnTo>
                  <a:lnTo>
                    <a:pt x="196708" y="113824"/>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3461;p37"/>
            <p:cNvSpPr/>
            <p:nvPr/>
          </p:nvSpPr>
          <p:spPr>
            <a:xfrm>
              <a:off x="6262407" y="3989017"/>
              <a:ext cx="196708" cy="171164"/>
            </a:xfrm>
            <a:custGeom>
              <a:avLst/>
              <a:gdLst/>
              <a:ahLst/>
              <a:cxnLst/>
              <a:rect l="l" t="t" r="r" b="b"/>
              <a:pathLst>
                <a:path w="196708" h="171164" extrusionOk="0">
                  <a:moveTo>
                    <a:pt x="0" y="171164"/>
                  </a:moveTo>
                  <a:lnTo>
                    <a:pt x="196708" y="63437"/>
                  </a:lnTo>
                  <a:lnTo>
                    <a:pt x="196708" y="0"/>
                  </a:lnTo>
                  <a:lnTo>
                    <a:pt x="0" y="113824"/>
                  </a:lnTo>
                  <a:lnTo>
                    <a:pt x="0" y="171164"/>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3462;p37"/>
            <p:cNvSpPr/>
            <p:nvPr/>
          </p:nvSpPr>
          <p:spPr>
            <a:xfrm>
              <a:off x="3676221" y="3054710"/>
              <a:ext cx="439504" cy="254317"/>
            </a:xfrm>
            <a:custGeom>
              <a:avLst/>
              <a:gdLst/>
              <a:ahLst/>
              <a:cxnLst/>
              <a:rect l="l" t="t" r="r" b="b"/>
              <a:pathLst>
                <a:path w="439504" h="254317" extrusionOk="0">
                  <a:moveTo>
                    <a:pt x="390470" y="254317"/>
                  </a:moveTo>
                  <a:lnTo>
                    <a:pt x="0" y="28480"/>
                  </a:lnTo>
                  <a:lnTo>
                    <a:pt x="49034" y="0"/>
                  </a:lnTo>
                  <a:lnTo>
                    <a:pt x="439504" y="225838"/>
                  </a:lnTo>
                  <a:lnTo>
                    <a:pt x="390470" y="25431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3463;p37"/>
            <p:cNvSpPr/>
            <p:nvPr/>
          </p:nvSpPr>
          <p:spPr>
            <a:xfrm>
              <a:off x="3825510" y="2548837"/>
              <a:ext cx="392085" cy="674941"/>
            </a:xfrm>
            <a:custGeom>
              <a:avLst/>
              <a:gdLst/>
              <a:ahLst/>
              <a:cxnLst/>
              <a:rect l="l" t="t" r="r" b="b"/>
              <a:pathLst>
                <a:path w="392085" h="674941" extrusionOk="0">
                  <a:moveTo>
                    <a:pt x="392085" y="674942"/>
                  </a:moveTo>
                  <a:lnTo>
                    <a:pt x="0" y="448056"/>
                  </a:lnTo>
                  <a:lnTo>
                    <a:pt x="49034" y="0"/>
                  </a:lnTo>
                  <a:lnTo>
                    <a:pt x="343051" y="170212"/>
                  </a:lnTo>
                  <a:lnTo>
                    <a:pt x="392085" y="674942"/>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3464;p37"/>
            <p:cNvSpPr/>
            <p:nvPr/>
          </p:nvSpPr>
          <p:spPr>
            <a:xfrm>
              <a:off x="3723640" y="2605606"/>
              <a:ext cx="392085" cy="674941"/>
            </a:xfrm>
            <a:custGeom>
              <a:avLst/>
              <a:gdLst/>
              <a:ahLst/>
              <a:cxnLst/>
              <a:rect l="l" t="t" r="r" b="b"/>
              <a:pathLst>
                <a:path w="392085" h="674941" extrusionOk="0">
                  <a:moveTo>
                    <a:pt x="392085" y="674942"/>
                  </a:moveTo>
                  <a:lnTo>
                    <a:pt x="0" y="448056"/>
                  </a:lnTo>
                  <a:lnTo>
                    <a:pt x="49034" y="0"/>
                  </a:lnTo>
                  <a:lnTo>
                    <a:pt x="343051" y="170117"/>
                  </a:lnTo>
                  <a:lnTo>
                    <a:pt x="392085" y="674942"/>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3465;p37"/>
            <p:cNvSpPr/>
            <p:nvPr/>
          </p:nvSpPr>
          <p:spPr>
            <a:xfrm>
              <a:off x="4066691" y="2719049"/>
              <a:ext cx="150904" cy="561498"/>
            </a:xfrm>
            <a:custGeom>
              <a:avLst/>
              <a:gdLst/>
              <a:ahLst/>
              <a:cxnLst/>
              <a:rect l="l" t="t" r="r" b="b"/>
              <a:pathLst>
                <a:path w="150904" h="561498" extrusionOk="0">
                  <a:moveTo>
                    <a:pt x="49034" y="561499"/>
                  </a:moveTo>
                  <a:lnTo>
                    <a:pt x="150904" y="504730"/>
                  </a:lnTo>
                  <a:lnTo>
                    <a:pt x="101870" y="0"/>
                  </a:lnTo>
                  <a:lnTo>
                    <a:pt x="0" y="56674"/>
                  </a:lnTo>
                  <a:lnTo>
                    <a:pt x="49034" y="561499"/>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3466;p37"/>
            <p:cNvSpPr/>
            <p:nvPr/>
          </p:nvSpPr>
          <p:spPr>
            <a:xfrm>
              <a:off x="3772674" y="2548837"/>
              <a:ext cx="101869" cy="108775"/>
            </a:xfrm>
            <a:custGeom>
              <a:avLst/>
              <a:gdLst/>
              <a:ahLst/>
              <a:cxnLst/>
              <a:rect l="l" t="t" r="r" b="b"/>
              <a:pathLst>
                <a:path w="101869" h="108775" extrusionOk="0">
                  <a:moveTo>
                    <a:pt x="0" y="56769"/>
                  </a:moveTo>
                  <a:lnTo>
                    <a:pt x="101870" y="0"/>
                  </a:lnTo>
                  <a:lnTo>
                    <a:pt x="89992" y="108775"/>
                  </a:lnTo>
                  <a:lnTo>
                    <a:pt x="0" y="56769"/>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3467;p37"/>
            <p:cNvSpPr/>
            <p:nvPr/>
          </p:nvSpPr>
          <p:spPr>
            <a:xfrm>
              <a:off x="3846226" y="2583526"/>
              <a:ext cx="146913" cy="149048"/>
            </a:xfrm>
            <a:custGeom>
              <a:avLst/>
              <a:gdLst/>
              <a:ahLst/>
              <a:cxnLst/>
              <a:rect l="l" t="t" r="r" b="b"/>
              <a:pathLst>
                <a:path w="146913" h="149048" extrusionOk="0">
                  <a:moveTo>
                    <a:pt x="146913" y="149049"/>
                  </a:moveTo>
                  <a:lnTo>
                    <a:pt x="128858" y="138571"/>
                  </a:lnTo>
                  <a:cubicBezTo>
                    <a:pt x="128858" y="96185"/>
                    <a:pt x="103961" y="47417"/>
                    <a:pt x="73457" y="29796"/>
                  </a:cubicBezTo>
                  <a:cubicBezTo>
                    <a:pt x="42953" y="12175"/>
                    <a:pt x="18150" y="32177"/>
                    <a:pt x="18150" y="74468"/>
                  </a:cubicBezTo>
                  <a:lnTo>
                    <a:pt x="0" y="63991"/>
                  </a:lnTo>
                  <a:cubicBezTo>
                    <a:pt x="0" y="10174"/>
                    <a:pt x="32975" y="-14591"/>
                    <a:pt x="73457" y="8841"/>
                  </a:cubicBezTo>
                  <a:cubicBezTo>
                    <a:pt x="113939" y="32272"/>
                    <a:pt x="146913" y="94756"/>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3468;p37"/>
            <p:cNvSpPr/>
            <p:nvPr/>
          </p:nvSpPr>
          <p:spPr>
            <a:xfrm>
              <a:off x="3941824" y="2524566"/>
              <a:ext cx="146913" cy="149048"/>
            </a:xfrm>
            <a:custGeom>
              <a:avLst/>
              <a:gdLst/>
              <a:ahLst/>
              <a:cxnLst/>
              <a:rect l="l" t="t" r="r" b="b"/>
              <a:pathLst>
                <a:path w="146913" h="149048" extrusionOk="0">
                  <a:moveTo>
                    <a:pt x="146913" y="149049"/>
                  </a:moveTo>
                  <a:lnTo>
                    <a:pt x="128858" y="138571"/>
                  </a:lnTo>
                  <a:cubicBezTo>
                    <a:pt x="128858" y="96280"/>
                    <a:pt x="103961" y="47417"/>
                    <a:pt x="73457" y="29796"/>
                  </a:cubicBezTo>
                  <a:cubicBezTo>
                    <a:pt x="42953" y="12175"/>
                    <a:pt x="18150" y="32177"/>
                    <a:pt x="18150" y="74468"/>
                  </a:cubicBezTo>
                  <a:lnTo>
                    <a:pt x="0" y="63991"/>
                  </a:lnTo>
                  <a:cubicBezTo>
                    <a:pt x="0" y="10174"/>
                    <a:pt x="32975" y="-14591"/>
                    <a:pt x="73457" y="8841"/>
                  </a:cubicBezTo>
                  <a:cubicBezTo>
                    <a:pt x="113939" y="32272"/>
                    <a:pt x="146913" y="95137"/>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3469;p37"/>
            <p:cNvSpPr/>
            <p:nvPr/>
          </p:nvSpPr>
          <p:spPr>
            <a:xfrm>
              <a:off x="2533225" y="4605761"/>
              <a:ext cx="828643" cy="479488"/>
            </a:xfrm>
            <a:custGeom>
              <a:avLst/>
              <a:gdLst/>
              <a:ahLst/>
              <a:cxnLst/>
              <a:rect l="l" t="t" r="r" b="b"/>
              <a:pathLst>
                <a:path w="828643" h="479488" extrusionOk="0">
                  <a:moveTo>
                    <a:pt x="828644" y="239744"/>
                  </a:moveTo>
                  <a:cubicBezTo>
                    <a:pt x="828644" y="372151"/>
                    <a:pt x="643146" y="479489"/>
                    <a:pt x="414322" y="479489"/>
                  </a:cubicBezTo>
                  <a:cubicBezTo>
                    <a:pt x="185498" y="479489"/>
                    <a:pt x="0" y="372151"/>
                    <a:pt x="0" y="239744"/>
                  </a:cubicBezTo>
                  <a:cubicBezTo>
                    <a:pt x="0" y="107337"/>
                    <a:pt x="185498" y="0"/>
                    <a:pt x="414322" y="0"/>
                  </a:cubicBezTo>
                  <a:cubicBezTo>
                    <a:pt x="643146" y="0"/>
                    <a:pt x="828644" y="107337"/>
                    <a:pt x="828644" y="23974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3470;p37"/>
            <p:cNvSpPr/>
            <p:nvPr/>
          </p:nvSpPr>
          <p:spPr>
            <a:xfrm>
              <a:off x="2599924" y="3049662"/>
              <a:ext cx="198618" cy="433482"/>
            </a:xfrm>
            <a:custGeom>
              <a:avLst/>
              <a:gdLst/>
              <a:ahLst/>
              <a:cxnLst/>
              <a:rect l="l" t="t" r="r" b="b"/>
              <a:pathLst>
                <a:path w="198618" h="433482" extrusionOk="0">
                  <a:moveTo>
                    <a:pt x="43818" y="0"/>
                  </a:moveTo>
                  <a:cubicBezTo>
                    <a:pt x="39161" y="40386"/>
                    <a:pt x="-8828" y="214503"/>
                    <a:pt x="1435" y="274130"/>
                  </a:cubicBezTo>
                  <a:cubicBezTo>
                    <a:pt x="11698" y="333756"/>
                    <a:pt x="175811" y="433483"/>
                    <a:pt x="175811" y="433483"/>
                  </a:cubicBezTo>
                  <a:lnTo>
                    <a:pt x="198618" y="331375"/>
                  </a:lnTo>
                  <a:lnTo>
                    <a:pt x="107676" y="242221"/>
                  </a:lnTo>
                  <a:lnTo>
                    <a:pt x="132289" y="73438"/>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3471;p37"/>
            <p:cNvSpPr/>
            <p:nvPr/>
          </p:nvSpPr>
          <p:spPr>
            <a:xfrm>
              <a:off x="2627967" y="2871431"/>
              <a:ext cx="142827" cy="275330"/>
            </a:xfrm>
            <a:custGeom>
              <a:avLst/>
              <a:gdLst/>
              <a:ahLst/>
              <a:cxnLst/>
              <a:rect l="l" t="t" r="r" b="b"/>
              <a:pathLst>
                <a:path w="142827" h="275330" extrusionOk="0">
                  <a:moveTo>
                    <a:pt x="142827" y="6685"/>
                  </a:moveTo>
                  <a:cubicBezTo>
                    <a:pt x="109783" y="-8688"/>
                    <a:pt x="70489" y="3237"/>
                    <a:pt x="51505" y="34403"/>
                  </a:cubicBezTo>
                  <a:cubicBezTo>
                    <a:pt x="27368" y="74408"/>
                    <a:pt x="2281" y="211949"/>
                    <a:pt x="0" y="235381"/>
                  </a:cubicBezTo>
                  <a:cubicBezTo>
                    <a:pt x="0" y="235381"/>
                    <a:pt x="33925" y="282339"/>
                    <a:pt x="84670" y="27443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3472;p37"/>
            <p:cNvSpPr/>
            <p:nvPr/>
          </p:nvSpPr>
          <p:spPr>
            <a:xfrm>
              <a:off x="2942472" y="4777576"/>
              <a:ext cx="307903" cy="173671"/>
            </a:xfrm>
            <a:custGeom>
              <a:avLst/>
              <a:gdLst/>
              <a:ahLst/>
              <a:cxnLst/>
              <a:rect l="l" t="t" r="r" b="b"/>
              <a:pathLst>
                <a:path w="307903" h="173671" extrusionOk="0">
                  <a:moveTo>
                    <a:pt x="15623" y="41640"/>
                  </a:moveTo>
                  <a:cubicBezTo>
                    <a:pt x="51311" y="51556"/>
                    <a:pt x="89465" y="46936"/>
                    <a:pt x="121769" y="28781"/>
                  </a:cubicBezTo>
                  <a:cubicBezTo>
                    <a:pt x="147332" y="29543"/>
                    <a:pt x="286167" y="-29988"/>
                    <a:pt x="305078" y="20018"/>
                  </a:cubicBezTo>
                  <a:cubicBezTo>
                    <a:pt x="321613" y="63833"/>
                    <a:pt x="261555" y="104410"/>
                    <a:pt x="229056" y="112221"/>
                  </a:cubicBezTo>
                  <a:cubicBezTo>
                    <a:pt x="158925" y="129270"/>
                    <a:pt x="107040" y="164322"/>
                    <a:pt x="78911" y="170228"/>
                  </a:cubicBezTo>
                  <a:cubicBezTo>
                    <a:pt x="57910" y="174705"/>
                    <a:pt x="30732" y="177562"/>
                    <a:pt x="14007" y="160703"/>
                  </a:cubicBezTo>
                  <a:cubicBezTo>
                    <a:pt x="-5759" y="141176"/>
                    <a:pt x="-4048" y="67834"/>
                    <a:pt x="15623" y="4164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3473;p37"/>
            <p:cNvSpPr/>
            <p:nvPr/>
          </p:nvSpPr>
          <p:spPr>
            <a:xfrm>
              <a:off x="2947261" y="4806358"/>
              <a:ext cx="303072" cy="144889"/>
            </a:xfrm>
            <a:custGeom>
              <a:avLst/>
              <a:gdLst/>
              <a:ahLst/>
              <a:cxnLst/>
              <a:rect l="l" t="t" r="r" b="b"/>
              <a:pathLst>
                <a:path w="303072" h="144889" extrusionOk="0">
                  <a:moveTo>
                    <a:pt x="74407" y="129349"/>
                  </a:moveTo>
                  <a:cubicBezTo>
                    <a:pt x="102915" y="123349"/>
                    <a:pt x="154420" y="88297"/>
                    <a:pt x="224551" y="71247"/>
                  </a:cubicBezTo>
                  <a:cubicBezTo>
                    <a:pt x="251539" y="64770"/>
                    <a:pt x="297913" y="35243"/>
                    <a:pt x="302569" y="0"/>
                  </a:cubicBezTo>
                  <a:cubicBezTo>
                    <a:pt x="308841" y="40386"/>
                    <a:pt x="255055" y="76200"/>
                    <a:pt x="224551" y="83439"/>
                  </a:cubicBezTo>
                  <a:cubicBezTo>
                    <a:pt x="154420" y="100489"/>
                    <a:pt x="102535" y="135541"/>
                    <a:pt x="74407" y="141446"/>
                  </a:cubicBezTo>
                  <a:cubicBezTo>
                    <a:pt x="53406" y="145923"/>
                    <a:pt x="26228" y="148780"/>
                    <a:pt x="9503" y="131921"/>
                  </a:cubicBezTo>
                  <a:cubicBezTo>
                    <a:pt x="5060" y="127130"/>
                    <a:pt x="1805" y="121348"/>
                    <a:pt x="0" y="115062"/>
                  </a:cubicBezTo>
                  <a:cubicBezTo>
                    <a:pt x="24707" y="136017"/>
                    <a:pt x="53406" y="133731"/>
                    <a:pt x="74407" y="12934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3474;p37"/>
            <p:cNvSpPr/>
            <p:nvPr/>
          </p:nvSpPr>
          <p:spPr>
            <a:xfrm>
              <a:off x="2717232" y="4676188"/>
              <a:ext cx="307831" cy="173712"/>
            </a:xfrm>
            <a:custGeom>
              <a:avLst/>
              <a:gdLst/>
              <a:ahLst/>
              <a:cxnLst/>
              <a:rect l="l" t="t" r="r" b="b"/>
              <a:pathLst>
                <a:path w="307831" h="173712" extrusionOk="0">
                  <a:moveTo>
                    <a:pt x="15552" y="41682"/>
                  </a:moveTo>
                  <a:cubicBezTo>
                    <a:pt x="51240" y="51598"/>
                    <a:pt x="89394" y="46978"/>
                    <a:pt x="121698" y="28823"/>
                  </a:cubicBezTo>
                  <a:cubicBezTo>
                    <a:pt x="147260" y="29585"/>
                    <a:pt x="286096" y="-30041"/>
                    <a:pt x="305007" y="20060"/>
                  </a:cubicBezTo>
                  <a:cubicBezTo>
                    <a:pt x="321542" y="63875"/>
                    <a:pt x="261484" y="104452"/>
                    <a:pt x="228984" y="112262"/>
                  </a:cubicBezTo>
                  <a:cubicBezTo>
                    <a:pt x="158854" y="129312"/>
                    <a:pt x="106969" y="164364"/>
                    <a:pt x="78840" y="170269"/>
                  </a:cubicBezTo>
                  <a:cubicBezTo>
                    <a:pt x="57839" y="174746"/>
                    <a:pt x="30661" y="177604"/>
                    <a:pt x="13936" y="160744"/>
                  </a:cubicBezTo>
                  <a:cubicBezTo>
                    <a:pt x="-5735" y="141218"/>
                    <a:pt x="-4024" y="67781"/>
                    <a:pt x="15552" y="4168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3475;p37"/>
            <p:cNvSpPr/>
            <p:nvPr/>
          </p:nvSpPr>
          <p:spPr>
            <a:xfrm>
              <a:off x="2722045" y="4705011"/>
              <a:ext cx="303068" cy="144889"/>
            </a:xfrm>
            <a:custGeom>
              <a:avLst/>
              <a:gdLst/>
              <a:ahLst/>
              <a:cxnLst/>
              <a:rect l="l" t="t" r="r" b="b"/>
              <a:pathLst>
                <a:path w="303068" h="144889" extrusionOk="0">
                  <a:moveTo>
                    <a:pt x="74407" y="129254"/>
                  </a:moveTo>
                  <a:cubicBezTo>
                    <a:pt x="102915" y="123349"/>
                    <a:pt x="154420" y="88297"/>
                    <a:pt x="224551" y="71247"/>
                  </a:cubicBezTo>
                  <a:cubicBezTo>
                    <a:pt x="251539" y="64770"/>
                    <a:pt x="297913" y="35147"/>
                    <a:pt x="302569" y="0"/>
                  </a:cubicBezTo>
                  <a:cubicBezTo>
                    <a:pt x="308841" y="40386"/>
                    <a:pt x="254580" y="76200"/>
                    <a:pt x="224551" y="83439"/>
                  </a:cubicBezTo>
                  <a:cubicBezTo>
                    <a:pt x="154420" y="100489"/>
                    <a:pt x="102535" y="135541"/>
                    <a:pt x="74407" y="141446"/>
                  </a:cubicBezTo>
                  <a:cubicBezTo>
                    <a:pt x="53406" y="145923"/>
                    <a:pt x="26228" y="148781"/>
                    <a:pt x="9503" y="131921"/>
                  </a:cubicBezTo>
                  <a:cubicBezTo>
                    <a:pt x="5040" y="127178"/>
                    <a:pt x="1781" y="121425"/>
                    <a:pt x="0" y="115158"/>
                  </a:cubicBezTo>
                  <a:cubicBezTo>
                    <a:pt x="24707" y="135827"/>
                    <a:pt x="53406" y="133731"/>
                    <a:pt x="74407" y="12925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3476;p37"/>
            <p:cNvSpPr/>
            <p:nvPr/>
          </p:nvSpPr>
          <p:spPr>
            <a:xfrm>
              <a:off x="2717265" y="3551725"/>
              <a:ext cx="450461" cy="1274557"/>
            </a:xfrm>
            <a:custGeom>
              <a:avLst/>
              <a:gdLst/>
              <a:ahLst/>
              <a:cxnLst/>
              <a:rect l="l" t="t" r="r" b="b"/>
              <a:pathLst>
                <a:path w="450461" h="1274557" extrusionOk="0">
                  <a:moveTo>
                    <a:pt x="12857" y="788003"/>
                  </a:moveTo>
                  <a:cubicBezTo>
                    <a:pt x="18809" y="736320"/>
                    <a:pt x="29529" y="685305"/>
                    <a:pt x="44882" y="635603"/>
                  </a:cubicBezTo>
                  <a:cubicBezTo>
                    <a:pt x="44882" y="635603"/>
                    <a:pt x="35379" y="504063"/>
                    <a:pt x="30532" y="379381"/>
                  </a:cubicBezTo>
                  <a:cubicBezTo>
                    <a:pt x="25021" y="238125"/>
                    <a:pt x="-23919" y="113157"/>
                    <a:pt x="14758" y="0"/>
                  </a:cubicBezTo>
                  <a:lnTo>
                    <a:pt x="450461" y="97155"/>
                  </a:lnTo>
                  <a:cubicBezTo>
                    <a:pt x="450461" y="97155"/>
                    <a:pt x="424138" y="661606"/>
                    <a:pt x="418247" y="729901"/>
                  </a:cubicBezTo>
                  <a:cubicBezTo>
                    <a:pt x="415050" y="783088"/>
                    <a:pt x="408543" y="836019"/>
                    <a:pt x="398766" y="888397"/>
                  </a:cubicBezTo>
                  <a:cubicBezTo>
                    <a:pt x="378810" y="997934"/>
                    <a:pt x="346500" y="1258538"/>
                    <a:pt x="346500" y="1258538"/>
                  </a:cubicBezTo>
                  <a:cubicBezTo>
                    <a:pt x="300412" y="1285304"/>
                    <a:pt x="239974" y="1270445"/>
                    <a:pt x="239974" y="1270445"/>
                  </a:cubicBezTo>
                  <a:cubicBezTo>
                    <a:pt x="239974" y="1270445"/>
                    <a:pt x="243300" y="940975"/>
                    <a:pt x="246246" y="862013"/>
                  </a:cubicBezTo>
                  <a:cubicBezTo>
                    <a:pt x="249857" y="765620"/>
                    <a:pt x="252803" y="772954"/>
                    <a:pt x="252803" y="772954"/>
                  </a:cubicBezTo>
                  <a:lnTo>
                    <a:pt x="238454" y="533400"/>
                  </a:lnTo>
                  <a:lnTo>
                    <a:pt x="228951" y="413956"/>
                  </a:lnTo>
                  <a:cubicBezTo>
                    <a:pt x="228951" y="413956"/>
                    <a:pt x="216882" y="501587"/>
                    <a:pt x="209090" y="579882"/>
                  </a:cubicBezTo>
                  <a:cubicBezTo>
                    <a:pt x="202248" y="648176"/>
                    <a:pt x="185808" y="709898"/>
                    <a:pt x="167373" y="837057"/>
                  </a:cubicBezTo>
                  <a:cubicBezTo>
                    <a:pt x="151503" y="947261"/>
                    <a:pt x="125655" y="1168813"/>
                    <a:pt x="125655" y="1168813"/>
                  </a:cubicBezTo>
                  <a:cubicBezTo>
                    <a:pt x="79567" y="1195673"/>
                    <a:pt x="17038" y="1173385"/>
                    <a:pt x="17038" y="1173385"/>
                  </a:cubicBezTo>
                  <a:cubicBezTo>
                    <a:pt x="17038" y="1173385"/>
                    <a:pt x="314" y="883634"/>
                    <a:pt x="12857" y="7880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3477;p37"/>
            <p:cNvSpPr/>
            <p:nvPr/>
          </p:nvSpPr>
          <p:spPr>
            <a:xfrm>
              <a:off x="2775050" y="2505974"/>
              <a:ext cx="327076" cy="524521"/>
            </a:xfrm>
            <a:custGeom>
              <a:avLst/>
              <a:gdLst/>
              <a:ahLst/>
              <a:cxnLst/>
              <a:rect l="l" t="t" r="r" b="b"/>
              <a:pathLst>
                <a:path w="327076" h="524521" extrusionOk="0">
                  <a:moveTo>
                    <a:pt x="18646" y="374524"/>
                  </a:moveTo>
                  <a:cubicBezTo>
                    <a:pt x="51811" y="376143"/>
                    <a:pt x="76518" y="384716"/>
                    <a:pt x="80699" y="374524"/>
                  </a:cubicBezTo>
                  <a:cubicBezTo>
                    <a:pt x="84240" y="357350"/>
                    <a:pt x="86779" y="339986"/>
                    <a:pt x="88302" y="322518"/>
                  </a:cubicBezTo>
                  <a:cubicBezTo>
                    <a:pt x="84406" y="312993"/>
                    <a:pt x="81175" y="302515"/>
                    <a:pt x="81175" y="302515"/>
                  </a:cubicBezTo>
                  <a:cubicBezTo>
                    <a:pt x="39457" y="276797"/>
                    <a:pt x="26343" y="231649"/>
                    <a:pt x="20832" y="178690"/>
                  </a:cubicBezTo>
                  <a:cubicBezTo>
                    <a:pt x="11329" y="88869"/>
                    <a:pt x="59888" y="10288"/>
                    <a:pt x="149595" y="858"/>
                  </a:cubicBezTo>
                  <a:cubicBezTo>
                    <a:pt x="233790" y="-7905"/>
                    <a:pt x="295843" y="51436"/>
                    <a:pt x="312378" y="132875"/>
                  </a:cubicBezTo>
                  <a:cubicBezTo>
                    <a:pt x="321310" y="173166"/>
                    <a:pt x="338986" y="249175"/>
                    <a:pt x="315038" y="315374"/>
                  </a:cubicBezTo>
                  <a:cubicBezTo>
                    <a:pt x="301640" y="352426"/>
                    <a:pt x="284344" y="382049"/>
                    <a:pt x="267049" y="387478"/>
                  </a:cubicBezTo>
                  <a:cubicBezTo>
                    <a:pt x="250377" y="387059"/>
                    <a:pt x="233746" y="385592"/>
                    <a:pt x="217255" y="383096"/>
                  </a:cubicBezTo>
                  <a:lnTo>
                    <a:pt x="217255" y="383096"/>
                  </a:lnTo>
                  <a:cubicBezTo>
                    <a:pt x="217255" y="383096"/>
                    <a:pt x="212788" y="408052"/>
                    <a:pt x="209747" y="424054"/>
                  </a:cubicBezTo>
                  <a:cubicBezTo>
                    <a:pt x="206707" y="440056"/>
                    <a:pt x="207847" y="448533"/>
                    <a:pt x="239681" y="468155"/>
                  </a:cubicBezTo>
                  <a:cubicBezTo>
                    <a:pt x="271516" y="487776"/>
                    <a:pt x="191597" y="528162"/>
                    <a:pt x="139332" y="524257"/>
                  </a:cubicBezTo>
                  <a:cubicBezTo>
                    <a:pt x="87066" y="520352"/>
                    <a:pt x="28339" y="488634"/>
                    <a:pt x="12279" y="454820"/>
                  </a:cubicBezTo>
                  <a:cubicBezTo>
                    <a:pt x="-5681" y="417863"/>
                    <a:pt x="-4256" y="373476"/>
                    <a:pt x="18646" y="37452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3478;p37"/>
            <p:cNvSpPr/>
            <p:nvPr/>
          </p:nvSpPr>
          <p:spPr>
            <a:xfrm>
              <a:off x="2667800" y="2877512"/>
              <a:ext cx="502799" cy="834581"/>
            </a:xfrm>
            <a:custGeom>
              <a:avLst/>
              <a:gdLst/>
              <a:ahLst/>
              <a:cxnLst/>
              <a:rect l="l" t="t" r="r" b="b"/>
              <a:pathLst>
                <a:path w="502799" h="834581" extrusionOk="0">
                  <a:moveTo>
                    <a:pt x="173885" y="7939"/>
                  </a:moveTo>
                  <a:cubicBezTo>
                    <a:pt x="164383" y="30894"/>
                    <a:pt x="188044" y="58993"/>
                    <a:pt x="249908" y="78614"/>
                  </a:cubicBezTo>
                  <a:cubicBezTo>
                    <a:pt x="311771" y="98236"/>
                    <a:pt x="317853" y="72995"/>
                    <a:pt x="317853" y="72995"/>
                  </a:cubicBezTo>
                  <a:cubicBezTo>
                    <a:pt x="317853" y="72995"/>
                    <a:pt x="409270" y="114714"/>
                    <a:pt x="439013" y="135574"/>
                  </a:cubicBezTo>
                  <a:cubicBezTo>
                    <a:pt x="476359" y="161768"/>
                    <a:pt x="492989" y="237587"/>
                    <a:pt x="498026" y="365603"/>
                  </a:cubicBezTo>
                  <a:cubicBezTo>
                    <a:pt x="503822" y="513812"/>
                    <a:pt x="504393" y="733649"/>
                    <a:pt x="499451" y="771558"/>
                  </a:cubicBezTo>
                  <a:cubicBezTo>
                    <a:pt x="499451" y="771558"/>
                    <a:pt x="429511" y="841376"/>
                    <a:pt x="340089" y="834042"/>
                  </a:cubicBezTo>
                  <a:cubicBezTo>
                    <a:pt x="250668" y="826708"/>
                    <a:pt x="100144" y="747270"/>
                    <a:pt x="63558" y="686024"/>
                  </a:cubicBezTo>
                  <a:cubicBezTo>
                    <a:pt x="64603" y="556103"/>
                    <a:pt x="79808" y="534957"/>
                    <a:pt x="58806" y="460091"/>
                  </a:cubicBezTo>
                  <a:cubicBezTo>
                    <a:pt x="10722" y="288641"/>
                    <a:pt x="-14555" y="218632"/>
                    <a:pt x="8822" y="104808"/>
                  </a:cubicBezTo>
                  <a:cubicBezTo>
                    <a:pt x="27827" y="10987"/>
                    <a:pt x="55005" y="-729"/>
                    <a:pt x="91971" y="33"/>
                  </a:cubicBezTo>
                  <a:cubicBezTo>
                    <a:pt x="119400" y="1166"/>
                    <a:pt x="146745" y="3805"/>
                    <a:pt x="173885" y="793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3479;p37"/>
            <p:cNvSpPr/>
            <p:nvPr/>
          </p:nvSpPr>
          <p:spPr>
            <a:xfrm>
              <a:off x="3024379" y="2981457"/>
              <a:ext cx="633923" cy="498110"/>
            </a:xfrm>
            <a:custGeom>
              <a:avLst/>
              <a:gdLst/>
              <a:ahLst/>
              <a:cxnLst/>
              <a:rect l="l" t="t" r="r" b="b"/>
              <a:pathLst>
                <a:path w="633923" h="498110" extrusionOk="0">
                  <a:moveTo>
                    <a:pt x="282563" y="384245"/>
                  </a:moveTo>
                  <a:cubicBezTo>
                    <a:pt x="209107" y="402723"/>
                    <a:pt x="191907" y="356336"/>
                    <a:pt x="182214" y="317570"/>
                  </a:cubicBezTo>
                  <a:cubicBezTo>
                    <a:pt x="158837" y="224510"/>
                    <a:pt x="146293" y="140500"/>
                    <a:pt x="128903" y="87731"/>
                  </a:cubicBezTo>
                  <a:cubicBezTo>
                    <a:pt x="108377" y="25438"/>
                    <a:pt x="86901" y="15532"/>
                    <a:pt x="56682" y="3435"/>
                  </a:cubicBezTo>
                  <a:cubicBezTo>
                    <a:pt x="21236" y="-10853"/>
                    <a:pt x="-9268" y="19151"/>
                    <a:pt x="2611" y="98685"/>
                  </a:cubicBezTo>
                  <a:cubicBezTo>
                    <a:pt x="16485" y="192506"/>
                    <a:pt x="34825" y="258324"/>
                    <a:pt x="69796" y="369195"/>
                  </a:cubicBezTo>
                  <a:cubicBezTo>
                    <a:pt x="79298" y="397770"/>
                    <a:pt x="99444" y="449681"/>
                    <a:pt x="130138" y="474542"/>
                  </a:cubicBezTo>
                  <a:cubicBezTo>
                    <a:pt x="168150" y="505212"/>
                    <a:pt x="225166" y="503879"/>
                    <a:pt x="311357" y="482447"/>
                  </a:cubicBezTo>
                  <a:cubicBezTo>
                    <a:pt x="348133" y="472922"/>
                    <a:pt x="388519" y="451205"/>
                    <a:pt x="458175" y="418630"/>
                  </a:cubicBezTo>
                  <a:cubicBezTo>
                    <a:pt x="477181" y="409867"/>
                    <a:pt x="491435" y="404056"/>
                    <a:pt x="527260" y="387293"/>
                  </a:cubicBezTo>
                  <a:cubicBezTo>
                    <a:pt x="563086" y="370529"/>
                    <a:pt x="600432" y="342620"/>
                    <a:pt x="619247" y="315284"/>
                  </a:cubicBezTo>
                  <a:cubicBezTo>
                    <a:pt x="638063" y="287947"/>
                    <a:pt x="634832" y="270706"/>
                    <a:pt x="630936" y="264515"/>
                  </a:cubicBezTo>
                  <a:cubicBezTo>
                    <a:pt x="626089" y="256705"/>
                    <a:pt x="623429" y="262896"/>
                    <a:pt x="613356" y="274040"/>
                  </a:cubicBezTo>
                  <a:cubicBezTo>
                    <a:pt x="598835" y="293424"/>
                    <a:pt x="580932" y="310007"/>
                    <a:pt x="560520" y="322999"/>
                  </a:cubicBezTo>
                  <a:cubicBezTo>
                    <a:pt x="560520" y="322999"/>
                    <a:pt x="583707" y="298996"/>
                    <a:pt x="596346" y="283375"/>
                  </a:cubicBezTo>
                  <a:cubicBezTo>
                    <a:pt x="607569" y="269535"/>
                    <a:pt x="616900" y="254257"/>
                    <a:pt x="624094" y="237940"/>
                  </a:cubicBezTo>
                  <a:cubicBezTo>
                    <a:pt x="630746" y="222034"/>
                    <a:pt x="617062" y="200412"/>
                    <a:pt x="606609" y="211747"/>
                  </a:cubicBezTo>
                  <a:cubicBezTo>
                    <a:pt x="596156" y="223081"/>
                    <a:pt x="591309" y="234607"/>
                    <a:pt x="572304" y="257467"/>
                  </a:cubicBezTo>
                  <a:cubicBezTo>
                    <a:pt x="562297" y="269621"/>
                    <a:pt x="550875" y="280527"/>
                    <a:pt x="538284" y="289947"/>
                  </a:cubicBezTo>
                  <a:cubicBezTo>
                    <a:pt x="550048" y="273974"/>
                    <a:pt x="560539" y="257095"/>
                    <a:pt x="569643" y="239464"/>
                  </a:cubicBezTo>
                  <a:cubicBezTo>
                    <a:pt x="581711" y="214795"/>
                    <a:pt x="541134" y="227654"/>
                    <a:pt x="518423" y="251656"/>
                  </a:cubicBezTo>
                  <a:cubicBezTo>
                    <a:pt x="501603" y="269087"/>
                    <a:pt x="487349" y="279184"/>
                    <a:pt x="486968" y="274326"/>
                  </a:cubicBezTo>
                  <a:cubicBezTo>
                    <a:pt x="486588" y="269468"/>
                    <a:pt x="453804" y="304711"/>
                    <a:pt x="437174" y="321951"/>
                  </a:cubicBezTo>
                  <a:cubicBezTo>
                    <a:pt x="419119" y="342144"/>
                    <a:pt x="352314" y="366623"/>
                    <a:pt x="282563" y="38424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3480;p37"/>
            <p:cNvSpPr/>
            <p:nvPr/>
          </p:nvSpPr>
          <p:spPr>
            <a:xfrm>
              <a:off x="3001678" y="2971210"/>
              <a:ext cx="194366" cy="284908"/>
            </a:xfrm>
            <a:custGeom>
              <a:avLst/>
              <a:gdLst/>
              <a:ahLst/>
              <a:cxnLst/>
              <a:rect l="l" t="t" r="r" b="b"/>
              <a:pathLst>
                <a:path w="194366" h="284908" extrusionOk="0">
                  <a:moveTo>
                    <a:pt x="52205" y="1299"/>
                  </a:moveTo>
                  <a:cubicBezTo>
                    <a:pt x="101239" y="-5940"/>
                    <a:pt x="135925" y="16158"/>
                    <a:pt x="157496" y="90644"/>
                  </a:cubicBezTo>
                  <a:cubicBezTo>
                    <a:pt x="179067" y="165129"/>
                    <a:pt x="194367" y="226184"/>
                    <a:pt x="194367" y="226184"/>
                  </a:cubicBezTo>
                  <a:cubicBezTo>
                    <a:pt x="174970" y="254293"/>
                    <a:pt x="145545" y="273867"/>
                    <a:pt x="112168" y="280858"/>
                  </a:cubicBezTo>
                  <a:cubicBezTo>
                    <a:pt x="53535" y="295146"/>
                    <a:pt x="32439" y="267047"/>
                    <a:pt x="32439" y="267047"/>
                  </a:cubicBezTo>
                  <a:cubicBezTo>
                    <a:pt x="32439" y="267047"/>
                    <a:pt x="16189" y="189037"/>
                    <a:pt x="6021" y="135888"/>
                  </a:cubicBezTo>
                  <a:cubicBezTo>
                    <a:pt x="-4147" y="82738"/>
                    <a:pt x="-8423" y="10348"/>
                    <a:pt x="52205" y="129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3481;p37"/>
            <p:cNvSpPr/>
            <p:nvPr/>
          </p:nvSpPr>
          <p:spPr>
            <a:xfrm>
              <a:off x="2785215" y="2483249"/>
              <a:ext cx="317013" cy="350275"/>
            </a:xfrm>
            <a:custGeom>
              <a:avLst/>
              <a:gdLst/>
              <a:ahLst/>
              <a:cxnLst/>
              <a:rect l="l" t="t" r="r" b="b"/>
              <a:pathLst>
                <a:path w="317013" h="350275" extrusionOk="0">
                  <a:moveTo>
                    <a:pt x="299172" y="144551"/>
                  </a:moveTo>
                  <a:cubicBezTo>
                    <a:pt x="299172" y="144551"/>
                    <a:pt x="376620" y="26441"/>
                    <a:pt x="208800" y="2438"/>
                  </a:cubicBezTo>
                  <a:cubicBezTo>
                    <a:pt x="87735" y="-14898"/>
                    <a:pt x="10002" y="63017"/>
                    <a:pt x="974" y="147599"/>
                  </a:cubicBezTo>
                  <a:cubicBezTo>
                    <a:pt x="-7579" y="228466"/>
                    <a:pt x="42026" y="312381"/>
                    <a:pt x="77947" y="345623"/>
                  </a:cubicBezTo>
                  <a:cubicBezTo>
                    <a:pt x="95432" y="351910"/>
                    <a:pt x="133063" y="355148"/>
                    <a:pt x="182477" y="332955"/>
                  </a:cubicBezTo>
                  <a:cubicBezTo>
                    <a:pt x="184492" y="310952"/>
                    <a:pt x="185285" y="288854"/>
                    <a:pt x="184853" y="266756"/>
                  </a:cubicBezTo>
                  <a:cubicBezTo>
                    <a:pt x="184853" y="266756"/>
                    <a:pt x="126031" y="142360"/>
                    <a:pt x="299172" y="14455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3482;p37"/>
            <p:cNvSpPr/>
            <p:nvPr/>
          </p:nvSpPr>
          <p:spPr>
            <a:xfrm>
              <a:off x="3466812" y="3201065"/>
              <a:ext cx="95905" cy="84340"/>
            </a:xfrm>
            <a:custGeom>
              <a:avLst/>
              <a:gdLst/>
              <a:ahLst/>
              <a:cxnLst/>
              <a:rect l="l" t="t" r="r" b="b"/>
              <a:pathLst>
                <a:path w="95905" h="84340" extrusionOk="0">
                  <a:moveTo>
                    <a:pt x="10991" y="71863"/>
                  </a:moveTo>
                  <a:cubicBezTo>
                    <a:pt x="10991" y="71863"/>
                    <a:pt x="-8015" y="37097"/>
                    <a:pt x="3959" y="28429"/>
                  </a:cubicBezTo>
                  <a:cubicBezTo>
                    <a:pt x="15932" y="19761"/>
                    <a:pt x="33322" y="52337"/>
                    <a:pt x="36838" y="65100"/>
                  </a:cubicBezTo>
                  <a:cubicBezTo>
                    <a:pt x="40354" y="77864"/>
                    <a:pt x="35508" y="61195"/>
                    <a:pt x="35508" y="61195"/>
                  </a:cubicBezTo>
                  <a:cubicBezTo>
                    <a:pt x="35508" y="61195"/>
                    <a:pt x="22489" y="21952"/>
                    <a:pt x="30947" y="14427"/>
                  </a:cubicBezTo>
                  <a:cubicBezTo>
                    <a:pt x="39404" y="6903"/>
                    <a:pt x="50807" y="23952"/>
                    <a:pt x="62116" y="48336"/>
                  </a:cubicBezTo>
                  <a:cubicBezTo>
                    <a:pt x="73424" y="72720"/>
                    <a:pt x="64967" y="46146"/>
                    <a:pt x="64967" y="46146"/>
                  </a:cubicBezTo>
                  <a:cubicBezTo>
                    <a:pt x="64967" y="46146"/>
                    <a:pt x="45961" y="6807"/>
                    <a:pt x="54228" y="1378"/>
                  </a:cubicBezTo>
                  <a:cubicBezTo>
                    <a:pt x="64967" y="-5956"/>
                    <a:pt x="82737" y="17380"/>
                    <a:pt x="93285" y="38430"/>
                  </a:cubicBezTo>
                  <a:cubicBezTo>
                    <a:pt x="103833" y="59480"/>
                    <a:pt x="79126" y="84341"/>
                    <a:pt x="79126" y="843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0" name="Google Shape;3483;p37"/>
            <p:cNvGrpSpPr/>
            <p:nvPr/>
          </p:nvGrpSpPr>
          <p:grpSpPr>
            <a:xfrm>
              <a:off x="3439221" y="3170887"/>
              <a:ext cx="276341" cy="167131"/>
              <a:chOff x="4963646" y="3895887"/>
              <a:chExt cx="276341" cy="167131"/>
            </a:xfrm>
          </p:grpSpPr>
          <p:sp>
            <p:nvSpPr>
              <p:cNvPr id="308" name="Google Shape;3484;p37"/>
              <p:cNvSpPr/>
              <p:nvPr/>
            </p:nvSpPr>
            <p:spPr>
              <a:xfrm>
                <a:off x="4963697" y="3902424"/>
                <a:ext cx="275954" cy="159820"/>
              </a:xfrm>
              <a:custGeom>
                <a:avLst/>
                <a:gdLst/>
                <a:ahLst/>
                <a:cxnLst/>
                <a:rect l="l" t="t" r="r" b="b"/>
                <a:pathLst>
                  <a:path w="275954" h="159820" extrusionOk="0">
                    <a:moveTo>
                      <a:pt x="75211" y="157607"/>
                    </a:moveTo>
                    <a:lnTo>
                      <a:pt x="4035" y="116363"/>
                    </a:lnTo>
                    <a:cubicBezTo>
                      <a:pt x="-1951" y="112934"/>
                      <a:pt x="-1191" y="106838"/>
                      <a:pt x="5746" y="102838"/>
                    </a:cubicBezTo>
                    <a:lnTo>
                      <a:pt x="177271" y="3301"/>
                    </a:lnTo>
                    <a:cubicBezTo>
                      <a:pt x="184503" y="-737"/>
                      <a:pt x="193217" y="-1090"/>
                      <a:pt x="200743" y="2349"/>
                    </a:cubicBezTo>
                    <a:lnTo>
                      <a:pt x="271919" y="43497"/>
                    </a:lnTo>
                    <a:cubicBezTo>
                      <a:pt x="277906" y="47021"/>
                      <a:pt x="277146" y="53022"/>
                      <a:pt x="270209" y="57118"/>
                    </a:cubicBezTo>
                    <a:lnTo>
                      <a:pt x="98303" y="156559"/>
                    </a:lnTo>
                    <a:cubicBezTo>
                      <a:pt x="91195" y="160502"/>
                      <a:pt x="82652" y="160893"/>
                      <a:pt x="75211" y="157607"/>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485;p37"/>
              <p:cNvSpPr/>
              <p:nvPr/>
            </p:nvSpPr>
            <p:spPr>
              <a:xfrm>
                <a:off x="4963646" y="4006310"/>
                <a:ext cx="7697" cy="6572"/>
              </a:xfrm>
              <a:custGeom>
                <a:avLst/>
                <a:gdLst/>
                <a:ahLst/>
                <a:cxnLst/>
                <a:rect l="l" t="t" r="r" b="b"/>
                <a:pathLst>
                  <a:path w="7697" h="6572" extrusionOk="0">
                    <a:moveTo>
                      <a:pt x="0" y="6572"/>
                    </a:moveTo>
                    <a:lnTo>
                      <a:pt x="0" y="0"/>
                    </a:lnTo>
                    <a:lnTo>
                      <a:pt x="7697" y="2858"/>
                    </a:lnTo>
                    <a:lnTo>
                      <a:pt x="0" y="657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486;p37"/>
              <p:cNvSpPr/>
              <p:nvPr/>
            </p:nvSpPr>
            <p:spPr>
              <a:xfrm>
                <a:off x="5233906" y="3945350"/>
                <a:ext cx="6081" cy="6286"/>
              </a:xfrm>
              <a:custGeom>
                <a:avLst/>
                <a:gdLst/>
                <a:ahLst/>
                <a:cxnLst/>
                <a:rect l="l" t="t" r="r" b="b"/>
                <a:pathLst>
                  <a:path w="6081" h="6286" extrusionOk="0">
                    <a:moveTo>
                      <a:pt x="6082" y="6287"/>
                    </a:moveTo>
                    <a:lnTo>
                      <a:pt x="6082" y="0"/>
                    </a:lnTo>
                    <a:lnTo>
                      <a:pt x="0" y="3905"/>
                    </a:lnTo>
                    <a:lnTo>
                      <a:pt x="6082" y="62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487;p37"/>
              <p:cNvSpPr/>
              <p:nvPr/>
            </p:nvSpPr>
            <p:spPr>
              <a:xfrm>
                <a:off x="4963697" y="3896900"/>
                <a:ext cx="275954" cy="159768"/>
              </a:xfrm>
              <a:custGeom>
                <a:avLst/>
                <a:gdLst/>
                <a:ahLst/>
                <a:cxnLst/>
                <a:rect l="l" t="t" r="r" b="b"/>
                <a:pathLst>
                  <a:path w="275954" h="159768" extrusionOk="0">
                    <a:moveTo>
                      <a:pt x="75211" y="157511"/>
                    </a:moveTo>
                    <a:lnTo>
                      <a:pt x="4035" y="116363"/>
                    </a:lnTo>
                    <a:cubicBezTo>
                      <a:pt x="-1951" y="112839"/>
                      <a:pt x="-1191" y="106838"/>
                      <a:pt x="5746" y="102743"/>
                    </a:cubicBezTo>
                    <a:lnTo>
                      <a:pt x="177271" y="3302"/>
                    </a:lnTo>
                    <a:cubicBezTo>
                      <a:pt x="184503" y="-737"/>
                      <a:pt x="193217" y="-1089"/>
                      <a:pt x="200743" y="2349"/>
                    </a:cubicBezTo>
                    <a:lnTo>
                      <a:pt x="271919" y="43497"/>
                    </a:lnTo>
                    <a:cubicBezTo>
                      <a:pt x="277906" y="47021"/>
                      <a:pt x="277146" y="53022"/>
                      <a:pt x="270209" y="57118"/>
                    </a:cubicBezTo>
                    <a:lnTo>
                      <a:pt x="98303" y="156559"/>
                    </a:lnTo>
                    <a:cubicBezTo>
                      <a:pt x="91176" y="160474"/>
                      <a:pt x="82633" y="160826"/>
                      <a:pt x="75211" y="15751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488;p37"/>
              <p:cNvSpPr/>
              <p:nvPr/>
            </p:nvSpPr>
            <p:spPr>
              <a:xfrm rot="-1790023">
                <a:off x="4978521" y="4031078"/>
                <a:ext cx="1525" cy="2676"/>
              </a:xfrm>
              <a:custGeom>
                <a:avLst/>
                <a:gdLst/>
                <a:ahLst/>
                <a:cxnLst/>
                <a:rect l="l" t="t" r="r" b="b"/>
                <a:pathLst>
                  <a:path w="1525" h="2676" extrusionOk="0">
                    <a:moveTo>
                      <a:pt x="1526" y="1339"/>
                    </a:moveTo>
                    <a:cubicBezTo>
                      <a:pt x="1526" y="2078"/>
                      <a:pt x="1185" y="2677"/>
                      <a:pt x="763" y="2677"/>
                    </a:cubicBezTo>
                    <a:cubicBezTo>
                      <a:pt x="342" y="2677"/>
                      <a:pt x="0" y="2078"/>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489;p37"/>
              <p:cNvSpPr/>
              <p:nvPr/>
            </p:nvSpPr>
            <p:spPr>
              <a:xfrm rot="-1801764">
                <a:off x="4978313" y="402120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490;p37"/>
              <p:cNvSpPr/>
              <p:nvPr/>
            </p:nvSpPr>
            <p:spPr>
              <a:xfrm rot="-1801764">
                <a:off x="4981704" y="4023218"/>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491;p37"/>
              <p:cNvSpPr/>
              <p:nvPr/>
            </p:nvSpPr>
            <p:spPr>
              <a:xfrm rot="-1801764">
                <a:off x="4985189" y="4025236"/>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492;p37"/>
              <p:cNvSpPr/>
              <p:nvPr/>
            </p:nvSpPr>
            <p:spPr>
              <a:xfrm rot="-1801764">
                <a:off x="5014562" y="404224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493;p37"/>
              <p:cNvSpPr/>
              <p:nvPr/>
            </p:nvSpPr>
            <p:spPr>
              <a:xfrm rot="-1801764">
                <a:off x="5017905" y="4044175"/>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494;p37"/>
              <p:cNvSpPr/>
              <p:nvPr/>
            </p:nvSpPr>
            <p:spPr>
              <a:xfrm rot="-1801764">
                <a:off x="5021390" y="4046193"/>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495;p37"/>
              <p:cNvSpPr/>
              <p:nvPr/>
            </p:nvSpPr>
            <p:spPr>
              <a:xfrm rot="-1790023">
                <a:off x="5028625" y="4060140"/>
                <a:ext cx="1525" cy="2676"/>
              </a:xfrm>
              <a:custGeom>
                <a:avLst/>
                <a:gdLst/>
                <a:ahLst/>
                <a:cxnLst/>
                <a:rect l="l" t="t" r="r" b="b"/>
                <a:pathLst>
                  <a:path w="1525" h="2676" extrusionOk="0">
                    <a:moveTo>
                      <a:pt x="1526" y="1339"/>
                    </a:moveTo>
                    <a:cubicBezTo>
                      <a:pt x="1526" y="2079"/>
                      <a:pt x="1185" y="2678"/>
                      <a:pt x="763" y="2678"/>
                    </a:cubicBezTo>
                    <a:cubicBezTo>
                      <a:pt x="342" y="2678"/>
                      <a:pt x="0" y="2079"/>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496;p37"/>
              <p:cNvSpPr/>
              <p:nvPr/>
            </p:nvSpPr>
            <p:spPr>
              <a:xfrm>
                <a:off x="4994815" y="4030735"/>
                <a:ext cx="11593" cy="8583"/>
              </a:xfrm>
              <a:custGeom>
                <a:avLst/>
                <a:gdLst/>
                <a:ahLst/>
                <a:cxnLst/>
                <a:rect l="l" t="t" r="r" b="b"/>
                <a:pathLst>
                  <a:path w="11593" h="8583" extrusionOk="0">
                    <a:moveTo>
                      <a:pt x="10548" y="8436"/>
                    </a:moveTo>
                    <a:lnTo>
                      <a:pt x="1045" y="3007"/>
                    </a:lnTo>
                    <a:cubicBezTo>
                      <a:pt x="393" y="2512"/>
                      <a:pt x="8" y="1731"/>
                      <a:pt x="0" y="911"/>
                    </a:cubicBezTo>
                    <a:lnTo>
                      <a:pt x="0" y="911"/>
                    </a:lnTo>
                    <a:cubicBezTo>
                      <a:pt x="0" y="150"/>
                      <a:pt x="475" y="-232"/>
                      <a:pt x="1045" y="150"/>
                    </a:cubicBezTo>
                    <a:lnTo>
                      <a:pt x="10548" y="5579"/>
                    </a:lnTo>
                    <a:cubicBezTo>
                      <a:pt x="11197" y="6036"/>
                      <a:pt x="11586" y="6779"/>
                      <a:pt x="11593" y="7579"/>
                    </a:cubicBezTo>
                    <a:lnTo>
                      <a:pt x="11593" y="7579"/>
                    </a:lnTo>
                    <a:cubicBezTo>
                      <a:pt x="11593" y="8436"/>
                      <a:pt x="11118" y="8817"/>
                      <a:pt x="10548" y="843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497;p37"/>
              <p:cNvSpPr/>
              <p:nvPr/>
            </p:nvSpPr>
            <p:spPr>
              <a:xfrm>
                <a:off x="5208723" y="3964590"/>
                <a:ext cx="10739" cy="7715"/>
              </a:xfrm>
              <a:custGeom>
                <a:avLst/>
                <a:gdLst/>
                <a:ahLst/>
                <a:cxnLst/>
                <a:rect l="l" t="t" r="r" b="b"/>
                <a:pathLst>
                  <a:path w="10739" h="7715" extrusionOk="0">
                    <a:moveTo>
                      <a:pt x="9788" y="2667"/>
                    </a:moveTo>
                    <a:lnTo>
                      <a:pt x="1045" y="7715"/>
                    </a:lnTo>
                    <a:cubicBezTo>
                      <a:pt x="475" y="7715"/>
                      <a:pt x="0" y="7715"/>
                      <a:pt x="0" y="6953"/>
                    </a:cubicBezTo>
                    <a:lnTo>
                      <a:pt x="0" y="6953"/>
                    </a:lnTo>
                    <a:cubicBezTo>
                      <a:pt x="48" y="6191"/>
                      <a:pt x="437" y="5496"/>
                      <a:pt x="1045" y="5048"/>
                    </a:cubicBezTo>
                    <a:lnTo>
                      <a:pt x="9788" y="0"/>
                    </a:lnTo>
                    <a:cubicBezTo>
                      <a:pt x="10358" y="0"/>
                      <a:pt x="10738" y="0"/>
                      <a:pt x="10738" y="762"/>
                    </a:cubicBezTo>
                    <a:lnTo>
                      <a:pt x="10738" y="762"/>
                    </a:lnTo>
                    <a:cubicBezTo>
                      <a:pt x="10767" y="1514"/>
                      <a:pt x="10415" y="2238"/>
                      <a:pt x="9788" y="266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498;p37"/>
              <p:cNvSpPr/>
              <p:nvPr/>
            </p:nvSpPr>
            <p:spPr>
              <a:xfrm>
                <a:off x="5195324" y="3972306"/>
                <a:ext cx="10738" cy="7810"/>
              </a:xfrm>
              <a:custGeom>
                <a:avLst/>
                <a:gdLst/>
                <a:ahLst/>
                <a:cxnLst/>
                <a:rect l="l" t="t" r="r" b="b"/>
                <a:pathLst>
                  <a:path w="10738" h="7810" extrusionOk="0">
                    <a:moveTo>
                      <a:pt x="9788" y="2762"/>
                    </a:moveTo>
                    <a:lnTo>
                      <a:pt x="1045" y="7810"/>
                    </a:lnTo>
                    <a:cubicBezTo>
                      <a:pt x="475" y="7810"/>
                      <a:pt x="0" y="7810"/>
                      <a:pt x="0" y="7048"/>
                    </a:cubicBezTo>
                    <a:lnTo>
                      <a:pt x="0" y="7048"/>
                    </a:lnTo>
                    <a:cubicBezTo>
                      <a:pt x="9" y="6277"/>
                      <a:pt x="399" y="5562"/>
                      <a:pt x="1045" y="5143"/>
                    </a:cubicBezTo>
                    <a:lnTo>
                      <a:pt x="9788" y="0"/>
                    </a:lnTo>
                    <a:cubicBezTo>
                      <a:pt x="10358" y="0"/>
                      <a:pt x="10738" y="0"/>
                      <a:pt x="10738" y="762"/>
                    </a:cubicBezTo>
                    <a:lnTo>
                      <a:pt x="10738" y="762"/>
                    </a:lnTo>
                    <a:cubicBezTo>
                      <a:pt x="10738" y="1543"/>
                      <a:pt x="10387" y="2276"/>
                      <a:pt x="9788" y="276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499;p37"/>
              <p:cNvSpPr/>
              <p:nvPr/>
            </p:nvSpPr>
            <p:spPr>
              <a:xfrm>
                <a:off x="4963697" y="3895887"/>
                <a:ext cx="275954" cy="159785"/>
              </a:xfrm>
              <a:custGeom>
                <a:avLst/>
                <a:gdLst/>
                <a:ahLst/>
                <a:cxnLst/>
                <a:rect l="l" t="t" r="r" b="b"/>
                <a:pathLst>
                  <a:path w="275954" h="159785" extrusionOk="0">
                    <a:moveTo>
                      <a:pt x="75211" y="157571"/>
                    </a:moveTo>
                    <a:lnTo>
                      <a:pt x="4035" y="116328"/>
                    </a:lnTo>
                    <a:cubicBezTo>
                      <a:pt x="-1951" y="112899"/>
                      <a:pt x="-1191" y="106803"/>
                      <a:pt x="5746" y="102802"/>
                    </a:cubicBezTo>
                    <a:lnTo>
                      <a:pt x="177271" y="3266"/>
                    </a:lnTo>
                    <a:cubicBezTo>
                      <a:pt x="184513" y="-725"/>
                      <a:pt x="193208" y="-1077"/>
                      <a:pt x="200743" y="2314"/>
                    </a:cubicBezTo>
                    <a:lnTo>
                      <a:pt x="271919" y="43461"/>
                    </a:lnTo>
                    <a:cubicBezTo>
                      <a:pt x="277906" y="46986"/>
                      <a:pt x="277146" y="52986"/>
                      <a:pt x="270209" y="57082"/>
                    </a:cubicBezTo>
                    <a:lnTo>
                      <a:pt x="98303" y="156523"/>
                    </a:lnTo>
                    <a:cubicBezTo>
                      <a:pt x="91195" y="160467"/>
                      <a:pt x="82652" y="160857"/>
                      <a:pt x="75211" y="157571"/>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500;p37"/>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501;p37"/>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000000">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502;p37"/>
              <p:cNvSpPr/>
              <p:nvPr/>
            </p:nvSpPr>
            <p:spPr>
              <a:xfrm>
                <a:off x="5189528" y="3920775"/>
                <a:ext cx="6461" cy="3619"/>
              </a:xfrm>
              <a:custGeom>
                <a:avLst/>
                <a:gdLst/>
                <a:ahLst/>
                <a:cxnLst/>
                <a:rect l="l" t="t" r="r" b="b"/>
                <a:pathLst>
                  <a:path w="6461" h="3619" extrusionOk="0">
                    <a:moveTo>
                      <a:pt x="6462" y="1810"/>
                    </a:moveTo>
                    <a:cubicBezTo>
                      <a:pt x="6462" y="2809"/>
                      <a:pt x="5015" y="3620"/>
                      <a:pt x="3231" y="3620"/>
                    </a:cubicBezTo>
                    <a:cubicBezTo>
                      <a:pt x="1447" y="3620"/>
                      <a:pt x="0" y="2809"/>
                      <a:pt x="0" y="1810"/>
                    </a:cubicBezTo>
                    <a:cubicBezTo>
                      <a:pt x="0" y="810"/>
                      <a:pt x="1447" y="0"/>
                      <a:pt x="3231" y="0"/>
                    </a:cubicBezTo>
                    <a:cubicBezTo>
                      <a:pt x="5015" y="0"/>
                      <a:pt x="6462" y="810"/>
                      <a:pt x="6462" y="18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503;p37"/>
              <p:cNvSpPr/>
              <p:nvPr/>
            </p:nvSpPr>
            <p:spPr>
              <a:xfrm>
                <a:off x="5191381" y="3921823"/>
                <a:ext cx="2668" cy="1547"/>
              </a:xfrm>
              <a:custGeom>
                <a:avLst/>
                <a:gdLst/>
                <a:ahLst/>
                <a:cxnLst/>
                <a:rect l="l" t="t" r="r" b="b"/>
                <a:pathLst>
                  <a:path w="2668" h="1547" extrusionOk="0">
                    <a:moveTo>
                      <a:pt x="428" y="1333"/>
                    </a:moveTo>
                    <a:cubicBezTo>
                      <a:pt x="-143" y="1333"/>
                      <a:pt x="-143" y="571"/>
                      <a:pt x="428" y="286"/>
                    </a:cubicBezTo>
                    <a:cubicBezTo>
                      <a:pt x="1007" y="-95"/>
                      <a:pt x="1748" y="-95"/>
                      <a:pt x="2328" y="286"/>
                    </a:cubicBezTo>
                    <a:cubicBezTo>
                      <a:pt x="2613" y="409"/>
                      <a:pt x="2746" y="752"/>
                      <a:pt x="2623" y="1038"/>
                    </a:cubicBezTo>
                    <a:cubicBezTo>
                      <a:pt x="2566" y="1172"/>
                      <a:pt x="2461" y="1276"/>
                      <a:pt x="2328" y="1333"/>
                    </a:cubicBezTo>
                    <a:cubicBezTo>
                      <a:pt x="1730" y="1619"/>
                      <a:pt x="1026" y="1619"/>
                      <a:pt x="428" y="1333"/>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1" name="Google Shape;3504;p37"/>
            <p:cNvSpPr/>
            <p:nvPr/>
          </p:nvSpPr>
          <p:spPr>
            <a:xfrm>
              <a:off x="3497758" y="3222825"/>
              <a:ext cx="163253" cy="135636"/>
            </a:xfrm>
            <a:custGeom>
              <a:avLst/>
              <a:gdLst/>
              <a:ahLst/>
              <a:cxnLst/>
              <a:rect l="l" t="t" r="r" b="b"/>
              <a:pathLst>
                <a:path w="163253" h="135636" extrusionOk="0">
                  <a:moveTo>
                    <a:pt x="127338" y="95727"/>
                  </a:moveTo>
                  <a:cubicBezTo>
                    <a:pt x="127338" y="95727"/>
                    <a:pt x="165349" y="61723"/>
                    <a:pt x="163163" y="16670"/>
                  </a:cubicBezTo>
                  <a:cubicBezTo>
                    <a:pt x="160882" y="-14763"/>
                    <a:pt x="141972" y="7906"/>
                    <a:pt x="141972" y="7906"/>
                  </a:cubicBezTo>
                  <a:lnTo>
                    <a:pt x="122966" y="42482"/>
                  </a:lnTo>
                  <a:cubicBezTo>
                    <a:pt x="122966" y="42482"/>
                    <a:pt x="103961" y="67152"/>
                    <a:pt x="86475" y="72772"/>
                  </a:cubicBezTo>
                  <a:cubicBezTo>
                    <a:pt x="73115" y="74058"/>
                    <a:pt x="59820" y="76029"/>
                    <a:pt x="46659" y="78677"/>
                  </a:cubicBezTo>
                  <a:cubicBezTo>
                    <a:pt x="23282" y="83249"/>
                    <a:pt x="0" y="112491"/>
                    <a:pt x="0" y="112491"/>
                  </a:cubicBezTo>
                  <a:lnTo>
                    <a:pt x="30124" y="135637"/>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505;p37"/>
            <p:cNvSpPr/>
            <p:nvPr/>
          </p:nvSpPr>
          <p:spPr>
            <a:xfrm>
              <a:off x="6274476" y="1508477"/>
              <a:ext cx="336298" cy="520294"/>
            </a:xfrm>
            <a:custGeom>
              <a:avLst/>
              <a:gdLst/>
              <a:ahLst/>
              <a:cxnLst/>
              <a:rect l="l" t="t" r="r" b="b"/>
              <a:pathLst>
                <a:path w="336298" h="520294" extrusionOk="0">
                  <a:moveTo>
                    <a:pt x="294302" y="134437"/>
                  </a:moveTo>
                  <a:lnTo>
                    <a:pt x="70986" y="4897"/>
                  </a:lnTo>
                  <a:cubicBezTo>
                    <a:pt x="63640" y="-75"/>
                    <a:pt x="54403" y="-1342"/>
                    <a:pt x="45994" y="1468"/>
                  </a:cubicBezTo>
                  <a:lnTo>
                    <a:pt x="45994" y="1468"/>
                  </a:lnTo>
                  <a:cubicBezTo>
                    <a:pt x="44188" y="2211"/>
                    <a:pt x="42487" y="3202"/>
                    <a:pt x="40957" y="4421"/>
                  </a:cubicBezTo>
                  <a:lnTo>
                    <a:pt x="0" y="27948"/>
                  </a:lnTo>
                  <a:lnTo>
                    <a:pt x="28508" y="67572"/>
                  </a:lnTo>
                  <a:lnTo>
                    <a:pt x="28508" y="280265"/>
                  </a:lnTo>
                  <a:cubicBezTo>
                    <a:pt x="28508" y="311507"/>
                    <a:pt x="47514" y="347797"/>
                    <a:pt x="70891" y="361323"/>
                  </a:cubicBezTo>
                  <a:lnTo>
                    <a:pt x="267884" y="475623"/>
                  </a:lnTo>
                  <a:lnTo>
                    <a:pt x="274346" y="520295"/>
                  </a:lnTo>
                  <a:cubicBezTo>
                    <a:pt x="275676" y="519628"/>
                    <a:pt x="309601" y="500102"/>
                    <a:pt x="320339" y="493815"/>
                  </a:cubicBezTo>
                  <a:cubicBezTo>
                    <a:pt x="321375" y="493339"/>
                    <a:pt x="322354" y="492768"/>
                    <a:pt x="323285" y="492101"/>
                  </a:cubicBezTo>
                  <a:lnTo>
                    <a:pt x="323285" y="492101"/>
                  </a:lnTo>
                  <a:lnTo>
                    <a:pt x="323285" y="492101"/>
                  </a:lnTo>
                  <a:cubicBezTo>
                    <a:pt x="332560" y="483709"/>
                    <a:pt x="337321" y="471413"/>
                    <a:pt x="336114" y="458954"/>
                  </a:cubicBezTo>
                  <a:lnTo>
                    <a:pt x="336114" y="215495"/>
                  </a:lnTo>
                  <a:cubicBezTo>
                    <a:pt x="336589" y="184253"/>
                    <a:pt x="317678" y="147772"/>
                    <a:pt x="294302" y="134437"/>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506;p37"/>
            <p:cNvSpPr/>
            <p:nvPr/>
          </p:nvSpPr>
          <p:spPr>
            <a:xfrm>
              <a:off x="6256990" y="1535134"/>
              <a:ext cx="307985" cy="495867"/>
            </a:xfrm>
            <a:custGeom>
              <a:avLst/>
              <a:gdLst/>
              <a:ahLst/>
              <a:cxnLst/>
              <a:rect l="l" t="t" r="r" b="b"/>
              <a:pathLst>
                <a:path w="307985" h="495867" extrusionOk="0">
                  <a:moveTo>
                    <a:pt x="265603" y="490781"/>
                  </a:moveTo>
                  <a:lnTo>
                    <a:pt x="42288" y="361527"/>
                  </a:lnTo>
                  <a:cubicBezTo>
                    <a:pt x="18911" y="348002"/>
                    <a:pt x="0" y="311711"/>
                    <a:pt x="0" y="280469"/>
                  </a:cubicBezTo>
                  <a:lnTo>
                    <a:pt x="0" y="37105"/>
                  </a:lnTo>
                  <a:cubicBezTo>
                    <a:pt x="0" y="5864"/>
                    <a:pt x="19006" y="-8424"/>
                    <a:pt x="42288" y="5101"/>
                  </a:cubicBezTo>
                  <a:lnTo>
                    <a:pt x="265603" y="134261"/>
                  </a:lnTo>
                  <a:cubicBezTo>
                    <a:pt x="288980" y="147786"/>
                    <a:pt x="307986" y="184171"/>
                    <a:pt x="307986" y="215413"/>
                  </a:cubicBezTo>
                  <a:lnTo>
                    <a:pt x="307986" y="458682"/>
                  </a:lnTo>
                  <a:cubicBezTo>
                    <a:pt x="307986" y="489924"/>
                    <a:pt x="288980" y="504307"/>
                    <a:pt x="265603" y="490781"/>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507;p37"/>
            <p:cNvSpPr/>
            <p:nvPr/>
          </p:nvSpPr>
          <p:spPr>
            <a:xfrm>
              <a:off x="6322845" y="1634489"/>
              <a:ext cx="176087" cy="297735"/>
            </a:xfrm>
            <a:custGeom>
              <a:avLst/>
              <a:gdLst/>
              <a:ahLst/>
              <a:cxnLst/>
              <a:rect l="l" t="t" r="r" b="b"/>
              <a:pathLst>
                <a:path w="176087" h="297735" extrusionOk="0">
                  <a:moveTo>
                    <a:pt x="0" y="28904"/>
                  </a:moveTo>
                  <a:cubicBezTo>
                    <a:pt x="0" y="15188"/>
                    <a:pt x="3896" y="6330"/>
                    <a:pt x="11593" y="2234"/>
                  </a:cubicBezTo>
                  <a:cubicBezTo>
                    <a:pt x="19291" y="-1862"/>
                    <a:pt x="29364" y="-338"/>
                    <a:pt x="41812" y="6901"/>
                  </a:cubicBezTo>
                  <a:cubicBezTo>
                    <a:pt x="54413" y="14198"/>
                    <a:pt x="64923" y="24627"/>
                    <a:pt x="72316" y="37191"/>
                  </a:cubicBezTo>
                  <a:cubicBezTo>
                    <a:pt x="79842" y="49516"/>
                    <a:pt x="83824" y="63699"/>
                    <a:pt x="83814" y="78148"/>
                  </a:cubicBezTo>
                  <a:lnTo>
                    <a:pt x="83814" y="89197"/>
                  </a:lnTo>
                  <a:cubicBezTo>
                    <a:pt x="83814" y="103009"/>
                    <a:pt x="80013" y="111867"/>
                    <a:pt x="72316" y="115867"/>
                  </a:cubicBezTo>
                  <a:cubicBezTo>
                    <a:pt x="64619" y="119868"/>
                    <a:pt x="54546" y="118153"/>
                    <a:pt x="42097" y="110914"/>
                  </a:cubicBezTo>
                  <a:cubicBezTo>
                    <a:pt x="29478" y="103647"/>
                    <a:pt x="18958" y="93208"/>
                    <a:pt x="11593" y="80625"/>
                  </a:cubicBezTo>
                  <a:cubicBezTo>
                    <a:pt x="4039" y="68338"/>
                    <a:pt x="28" y="54193"/>
                    <a:pt x="0" y="39763"/>
                  </a:cubicBezTo>
                  <a:close/>
                  <a:moveTo>
                    <a:pt x="25467" y="55479"/>
                  </a:moveTo>
                  <a:cubicBezTo>
                    <a:pt x="25467" y="61584"/>
                    <a:pt x="27035" y="67585"/>
                    <a:pt x="30029" y="72910"/>
                  </a:cubicBezTo>
                  <a:cubicBezTo>
                    <a:pt x="32784" y="78158"/>
                    <a:pt x="36975" y="82520"/>
                    <a:pt x="42097" y="85483"/>
                  </a:cubicBezTo>
                  <a:cubicBezTo>
                    <a:pt x="47039" y="88340"/>
                    <a:pt x="50935" y="88721"/>
                    <a:pt x="53881" y="86626"/>
                  </a:cubicBezTo>
                  <a:cubicBezTo>
                    <a:pt x="57226" y="83311"/>
                    <a:pt x="58841" y="78634"/>
                    <a:pt x="58252" y="73957"/>
                  </a:cubicBezTo>
                  <a:lnTo>
                    <a:pt x="58252" y="62623"/>
                  </a:lnTo>
                  <a:cubicBezTo>
                    <a:pt x="58252" y="56536"/>
                    <a:pt x="56751" y="50554"/>
                    <a:pt x="53881" y="45192"/>
                  </a:cubicBezTo>
                  <a:cubicBezTo>
                    <a:pt x="51154" y="39896"/>
                    <a:pt x="46963" y="35496"/>
                    <a:pt x="41812" y="32524"/>
                  </a:cubicBezTo>
                  <a:cubicBezTo>
                    <a:pt x="38581" y="30000"/>
                    <a:pt x="34201" y="29523"/>
                    <a:pt x="30504" y="31285"/>
                  </a:cubicBezTo>
                  <a:cubicBezTo>
                    <a:pt x="27463" y="33286"/>
                    <a:pt x="25942" y="37572"/>
                    <a:pt x="25942" y="44239"/>
                  </a:cubicBezTo>
                  <a:close/>
                  <a:moveTo>
                    <a:pt x="49509" y="221785"/>
                  </a:moveTo>
                  <a:lnTo>
                    <a:pt x="30504" y="199306"/>
                  </a:lnTo>
                  <a:lnTo>
                    <a:pt x="125532" y="78910"/>
                  </a:lnTo>
                  <a:lnTo>
                    <a:pt x="144537" y="101389"/>
                  </a:lnTo>
                  <a:close/>
                  <a:moveTo>
                    <a:pt x="92177" y="208451"/>
                  </a:moveTo>
                  <a:cubicBezTo>
                    <a:pt x="92177" y="194639"/>
                    <a:pt x="96073" y="185781"/>
                    <a:pt x="103866" y="181780"/>
                  </a:cubicBezTo>
                  <a:cubicBezTo>
                    <a:pt x="111658" y="177780"/>
                    <a:pt x="121731" y="179494"/>
                    <a:pt x="134084" y="186638"/>
                  </a:cubicBezTo>
                  <a:cubicBezTo>
                    <a:pt x="146600" y="193934"/>
                    <a:pt x="157062" y="204288"/>
                    <a:pt x="164493" y="216737"/>
                  </a:cubicBezTo>
                  <a:cubicBezTo>
                    <a:pt x="172124" y="229129"/>
                    <a:pt x="176144" y="243417"/>
                    <a:pt x="176087" y="257980"/>
                  </a:cubicBezTo>
                  <a:lnTo>
                    <a:pt x="176087" y="269030"/>
                  </a:lnTo>
                  <a:cubicBezTo>
                    <a:pt x="176087" y="282650"/>
                    <a:pt x="172286" y="291604"/>
                    <a:pt x="164683" y="295604"/>
                  </a:cubicBezTo>
                  <a:cubicBezTo>
                    <a:pt x="157081" y="299605"/>
                    <a:pt x="147008" y="297985"/>
                    <a:pt x="134369" y="290651"/>
                  </a:cubicBezTo>
                  <a:cubicBezTo>
                    <a:pt x="121693" y="283374"/>
                    <a:pt x="111145" y="272906"/>
                    <a:pt x="103770" y="260266"/>
                  </a:cubicBezTo>
                  <a:cubicBezTo>
                    <a:pt x="96282" y="248093"/>
                    <a:pt x="92272" y="234092"/>
                    <a:pt x="92177" y="219785"/>
                  </a:cubicBezTo>
                  <a:close/>
                  <a:moveTo>
                    <a:pt x="117645" y="235120"/>
                  </a:moveTo>
                  <a:cubicBezTo>
                    <a:pt x="117768" y="241178"/>
                    <a:pt x="119403" y="247103"/>
                    <a:pt x="122396" y="252361"/>
                  </a:cubicBezTo>
                  <a:cubicBezTo>
                    <a:pt x="125142" y="257657"/>
                    <a:pt x="129285" y="262105"/>
                    <a:pt x="134369" y="265219"/>
                  </a:cubicBezTo>
                  <a:cubicBezTo>
                    <a:pt x="145108" y="271506"/>
                    <a:pt x="150524" y="267696"/>
                    <a:pt x="150524" y="253885"/>
                  </a:cubicBezTo>
                  <a:lnTo>
                    <a:pt x="150524" y="242169"/>
                  </a:lnTo>
                  <a:cubicBezTo>
                    <a:pt x="150524" y="236102"/>
                    <a:pt x="148985" y="230139"/>
                    <a:pt x="146058" y="224834"/>
                  </a:cubicBezTo>
                  <a:cubicBezTo>
                    <a:pt x="143302" y="219614"/>
                    <a:pt x="139159" y="215261"/>
                    <a:pt x="134084" y="212260"/>
                  </a:cubicBezTo>
                  <a:cubicBezTo>
                    <a:pt x="130720" y="209527"/>
                    <a:pt x="126064" y="209041"/>
                    <a:pt x="122206" y="211022"/>
                  </a:cubicBezTo>
                  <a:cubicBezTo>
                    <a:pt x="118671" y="214175"/>
                    <a:pt x="116960" y="218899"/>
                    <a:pt x="117645" y="223595"/>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508;p37"/>
            <p:cNvSpPr/>
            <p:nvPr/>
          </p:nvSpPr>
          <p:spPr>
            <a:xfrm>
              <a:off x="3417840" y="830009"/>
              <a:ext cx="336307" cy="520393"/>
            </a:xfrm>
            <a:custGeom>
              <a:avLst/>
              <a:gdLst/>
              <a:ahLst/>
              <a:cxnLst/>
              <a:rect l="l" t="t" r="r" b="b"/>
              <a:pathLst>
                <a:path w="336307" h="520393" extrusionOk="0">
                  <a:moveTo>
                    <a:pt x="294302" y="134154"/>
                  </a:moveTo>
                  <a:lnTo>
                    <a:pt x="70986" y="4900"/>
                  </a:lnTo>
                  <a:cubicBezTo>
                    <a:pt x="63640" y="-76"/>
                    <a:pt x="54403" y="-1344"/>
                    <a:pt x="45994" y="1471"/>
                  </a:cubicBezTo>
                  <a:lnTo>
                    <a:pt x="45994" y="1471"/>
                  </a:lnTo>
                  <a:cubicBezTo>
                    <a:pt x="44205" y="2253"/>
                    <a:pt x="42515" y="3245"/>
                    <a:pt x="40957" y="4424"/>
                  </a:cubicBezTo>
                  <a:lnTo>
                    <a:pt x="0" y="27951"/>
                  </a:lnTo>
                  <a:lnTo>
                    <a:pt x="28508" y="67575"/>
                  </a:lnTo>
                  <a:lnTo>
                    <a:pt x="28508" y="280268"/>
                  </a:lnTo>
                  <a:cubicBezTo>
                    <a:pt x="28508" y="311510"/>
                    <a:pt x="47514" y="347800"/>
                    <a:pt x="70796" y="361326"/>
                  </a:cubicBezTo>
                  <a:lnTo>
                    <a:pt x="267789" y="475626"/>
                  </a:lnTo>
                  <a:lnTo>
                    <a:pt x="274346" y="520393"/>
                  </a:lnTo>
                  <a:lnTo>
                    <a:pt x="320244" y="493818"/>
                  </a:lnTo>
                  <a:cubicBezTo>
                    <a:pt x="321261" y="493333"/>
                    <a:pt x="322240" y="492799"/>
                    <a:pt x="323190" y="492199"/>
                  </a:cubicBezTo>
                  <a:lnTo>
                    <a:pt x="323190" y="492199"/>
                  </a:lnTo>
                  <a:lnTo>
                    <a:pt x="323190" y="492199"/>
                  </a:lnTo>
                  <a:cubicBezTo>
                    <a:pt x="332551" y="483865"/>
                    <a:pt x="337359" y="471539"/>
                    <a:pt x="336114" y="459052"/>
                  </a:cubicBezTo>
                  <a:lnTo>
                    <a:pt x="336114" y="215212"/>
                  </a:lnTo>
                  <a:cubicBezTo>
                    <a:pt x="336684" y="183970"/>
                    <a:pt x="317679" y="147680"/>
                    <a:pt x="294302" y="134154"/>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509;p37"/>
            <p:cNvSpPr/>
            <p:nvPr/>
          </p:nvSpPr>
          <p:spPr>
            <a:xfrm>
              <a:off x="3400355" y="856397"/>
              <a:ext cx="307985" cy="495973"/>
            </a:xfrm>
            <a:custGeom>
              <a:avLst/>
              <a:gdLst/>
              <a:ahLst/>
              <a:cxnLst/>
              <a:rect l="l" t="t" r="r" b="b"/>
              <a:pathLst>
                <a:path w="307985" h="495973" extrusionOk="0">
                  <a:moveTo>
                    <a:pt x="265698" y="490766"/>
                  </a:moveTo>
                  <a:lnTo>
                    <a:pt x="42382" y="361702"/>
                  </a:lnTo>
                  <a:cubicBezTo>
                    <a:pt x="19006" y="348177"/>
                    <a:pt x="0" y="311886"/>
                    <a:pt x="0" y="280644"/>
                  </a:cubicBezTo>
                  <a:lnTo>
                    <a:pt x="0" y="37185"/>
                  </a:lnTo>
                  <a:cubicBezTo>
                    <a:pt x="0" y="5943"/>
                    <a:pt x="19006" y="-8439"/>
                    <a:pt x="42382" y="5086"/>
                  </a:cubicBezTo>
                  <a:lnTo>
                    <a:pt x="265698" y="134340"/>
                  </a:lnTo>
                  <a:cubicBezTo>
                    <a:pt x="289075" y="147866"/>
                    <a:pt x="307986" y="184156"/>
                    <a:pt x="307986" y="215398"/>
                  </a:cubicBezTo>
                  <a:lnTo>
                    <a:pt x="307986" y="458667"/>
                  </a:lnTo>
                  <a:cubicBezTo>
                    <a:pt x="307986" y="489909"/>
                    <a:pt x="289075" y="504577"/>
                    <a:pt x="265698" y="490766"/>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510;p37"/>
            <p:cNvSpPr/>
            <p:nvPr/>
          </p:nvSpPr>
          <p:spPr>
            <a:xfrm>
              <a:off x="3456326" y="989404"/>
              <a:ext cx="196042" cy="250697"/>
            </a:xfrm>
            <a:custGeom>
              <a:avLst/>
              <a:gdLst/>
              <a:ahLst/>
              <a:cxnLst/>
              <a:rect l="l" t="t" r="r" b="b"/>
              <a:pathLst>
                <a:path w="196042" h="250697" extrusionOk="0">
                  <a:moveTo>
                    <a:pt x="98069" y="0"/>
                  </a:moveTo>
                  <a:lnTo>
                    <a:pt x="128288" y="88487"/>
                  </a:lnTo>
                  <a:lnTo>
                    <a:pt x="196043" y="139065"/>
                  </a:lnTo>
                  <a:lnTo>
                    <a:pt x="147008" y="166021"/>
                  </a:lnTo>
                  <a:lnTo>
                    <a:pt x="158602" y="250698"/>
                  </a:lnTo>
                  <a:lnTo>
                    <a:pt x="98069" y="178879"/>
                  </a:lnTo>
                  <a:lnTo>
                    <a:pt x="37441" y="180594"/>
                  </a:lnTo>
                  <a:lnTo>
                    <a:pt x="49034" y="109252"/>
                  </a:lnTo>
                  <a:lnTo>
                    <a:pt x="0" y="25622"/>
                  </a:lnTo>
                  <a:lnTo>
                    <a:pt x="67755" y="53435"/>
                  </a:lnTo>
                  <a:lnTo>
                    <a:pt x="98069" y="0"/>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7487623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772087"/>
            <a:ext cx="3960000" cy="3860240"/>
          </a:xfrm>
          <a:prstGeom prst="rect">
            <a:avLst/>
          </a:prstGeom>
          <a:blipFill dpi="0" rotWithShape="1">
            <a:blip r:embed="rId4"/>
            <a:srcRect/>
            <a:stretch>
              <a:fillRect/>
            </a:stretch>
          </a:blip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772088"/>
            <a:ext cx="3960000" cy="3860240"/>
          </a:xfrm>
          <a:prstGeom prst="rect">
            <a:avLst/>
          </a:prstGeom>
          <a:blipFill dpi="0" rotWithShape="1">
            <a:blip r:embed="rId4"/>
            <a:srcRect/>
            <a:stretch>
              <a:fillRect/>
            </a:stretch>
          </a:blip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46651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19"/>
          <p:cNvSpPr txBox="1">
            <a:spLocks noGrp="1"/>
          </p:cNvSpPr>
          <p:nvPr>
            <p:ph type="body" idx="1"/>
          </p:nvPr>
        </p:nvSpPr>
        <p:spPr>
          <a:xfrm>
            <a:off x="381000" y="1659974"/>
            <a:ext cx="4953000" cy="2207176"/>
          </a:xfrm>
          <a:prstGeom prst="rect">
            <a:avLst/>
          </a:prstGeom>
        </p:spPr>
        <p:txBody>
          <a:bodyPr spcFirstLastPara="1" wrap="square" lIns="0" tIns="0" rIns="0" bIns="0" anchor="t" anchorCtr="0">
            <a:noAutofit/>
          </a:bodyPr>
          <a:lstStyle/>
          <a:p>
            <a:pPr marL="114300" indent="0" algn="just">
              <a:buNone/>
            </a:pPr>
            <a:r>
              <a:rPr lang="en-IN" sz="2000" dirty="0"/>
              <a:t>This is the page where the admin can change his/her account password.</a:t>
            </a:r>
          </a:p>
        </p:txBody>
      </p:sp>
      <p:sp>
        <p:nvSpPr>
          <p:cNvPr id="858" name="Google Shape;858;p19"/>
          <p:cNvSpPr txBox="1">
            <a:spLocks noGrp="1"/>
          </p:cNvSpPr>
          <p:nvPr>
            <p:ph type="title"/>
          </p:nvPr>
        </p:nvSpPr>
        <p:spPr>
          <a:xfrm>
            <a:off x="380999" y="655230"/>
            <a:ext cx="7412624" cy="849720"/>
          </a:xfrm>
          <a:prstGeom prst="rect">
            <a:avLst/>
          </a:prstGeom>
        </p:spPr>
        <p:txBody>
          <a:bodyPr spcFirstLastPara="1" wrap="square" lIns="0" tIns="0" rIns="0" bIns="0" anchor="t" anchorCtr="0">
            <a:noAutofit/>
          </a:bodyPr>
          <a:lstStyle/>
          <a:p>
            <a:r>
              <a:rPr lang="en-IN" dirty="0" smtClean="0"/>
              <a:t>USER CHANGE PASSWORD PAGE</a:t>
            </a:r>
            <a:endParaRPr lang="en-IN" dirty="0"/>
          </a:p>
        </p:txBody>
      </p:sp>
      <p:grpSp>
        <p:nvGrpSpPr>
          <p:cNvPr id="136" name="Google Shape;3616;p38"/>
          <p:cNvGrpSpPr/>
          <p:nvPr/>
        </p:nvGrpSpPr>
        <p:grpSpPr>
          <a:xfrm>
            <a:off x="5709485" y="1364070"/>
            <a:ext cx="2743200" cy="2775855"/>
            <a:chOff x="2244025" y="145922"/>
            <a:chExt cx="4382832" cy="4762352"/>
          </a:xfrm>
        </p:grpSpPr>
        <p:grpSp>
          <p:nvGrpSpPr>
            <p:cNvPr id="137" name="Google Shape;3617;p38"/>
            <p:cNvGrpSpPr/>
            <p:nvPr/>
          </p:nvGrpSpPr>
          <p:grpSpPr>
            <a:xfrm>
              <a:off x="4124355" y="330300"/>
              <a:ext cx="2502502" cy="3373185"/>
              <a:chOff x="5785580" y="1232275"/>
              <a:chExt cx="2502502" cy="3373185"/>
            </a:xfrm>
          </p:grpSpPr>
          <p:sp>
            <p:nvSpPr>
              <p:cNvPr id="417" name="Google Shape;3618;p38"/>
              <p:cNvSpPr/>
              <p:nvPr/>
            </p:nvSpPr>
            <p:spPr>
              <a:xfrm>
                <a:off x="6314607" y="3851433"/>
                <a:ext cx="944490" cy="545783"/>
              </a:xfrm>
              <a:custGeom>
                <a:avLst/>
                <a:gdLst/>
                <a:ahLst/>
                <a:cxnLst/>
                <a:rect l="l" t="t" r="r" b="b"/>
                <a:pathLst>
                  <a:path w="944490" h="545783" extrusionOk="0">
                    <a:moveTo>
                      <a:pt x="500911" y="532447"/>
                    </a:moveTo>
                    <a:lnTo>
                      <a:pt x="23232" y="256222"/>
                    </a:lnTo>
                    <a:cubicBezTo>
                      <a:pt x="-11153" y="236411"/>
                      <a:pt x="-6867" y="201644"/>
                      <a:pt x="32757" y="178689"/>
                    </a:cubicBezTo>
                    <a:lnTo>
                      <a:pt x="342129" y="0"/>
                    </a:lnTo>
                    <a:lnTo>
                      <a:pt x="944490" y="347758"/>
                    </a:lnTo>
                    <a:lnTo>
                      <a:pt x="635023" y="526447"/>
                    </a:lnTo>
                    <a:cubicBezTo>
                      <a:pt x="595494" y="549783"/>
                      <a:pt x="535296" y="552259"/>
                      <a:pt x="500911" y="53244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3619;p38"/>
              <p:cNvSpPr/>
              <p:nvPr/>
            </p:nvSpPr>
            <p:spPr>
              <a:xfrm>
                <a:off x="6357717" y="3826573"/>
                <a:ext cx="944624" cy="545413"/>
              </a:xfrm>
              <a:custGeom>
                <a:avLst/>
                <a:gdLst/>
                <a:ahLst/>
                <a:cxnLst/>
                <a:rect l="l" t="t" r="r" b="b"/>
                <a:pathLst>
                  <a:path w="944624" h="545413" extrusionOk="0">
                    <a:moveTo>
                      <a:pt x="500854" y="531971"/>
                    </a:moveTo>
                    <a:lnTo>
                      <a:pt x="23271" y="256223"/>
                    </a:lnTo>
                    <a:cubicBezTo>
                      <a:pt x="-11210" y="236315"/>
                      <a:pt x="-6828" y="201644"/>
                      <a:pt x="32796" y="178689"/>
                    </a:cubicBezTo>
                    <a:lnTo>
                      <a:pt x="342263" y="0"/>
                    </a:lnTo>
                    <a:lnTo>
                      <a:pt x="944624" y="347758"/>
                    </a:lnTo>
                    <a:lnTo>
                      <a:pt x="635252" y="526352"/>
                    </a:lnTo>
                    <a:cubicBezTo>
                      <a:pt x="595533" y="549402"/>
                      <a:pt x="535335" y="551879"/>
                      <a:pt x="500854" y="53197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3620;p38"/>
              <p:cNvSpPr/>
              <p:nvPr/>
            </p:nvSpPr>
            <p:spPr>
              <a:xfrm>
                <a:off x="7274623" y="4156138"/>
                <a:ext cx="27813" cy="18192"/>
              </a:xfrm>
              <a:custGeom>
                <a:avLst/>
                <a:gdLst/>
                <a:ahLst/>
                <a:cxnLst/>
                <a:rect l="l" t="t" r="r" b="b"/>
                <a:pathLst>
                  <a:path w="27813" h="18192" extrusionOk="0">
                    <a:moveTo>
                      <a:pt x="27813" y="18193"/>
                    </a:moveTo>
                    <a:lnTo>
                      <a:pt x="27813" y="0"/>
                    </a:lnTo>
                    <a:lnTo>
                      <a:pt x="0" y="16002"/>
                    </a:lnTo>
                    <a:lnTo>
                      <a:pt x="27813" y="1819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3621;p38"/>
              <p:cNvSpPr/>
              <p:nvPr/>
            </p:nvSpPr>
            <p:spPr>
              <a:xfrm>
                <a:off x="6357747" y="4031456"/>
                <a:ext cx="28575" cy="18478"/>
              </a:xfrm>
              <a:custGeom>
                <a:avLst/>
                <a:gdLst/>
                <a:ahLst/>
                <a:cxnLst/>
                <a:rect l="l" t="t" r="r" b="b"/>
                <a:pathLst>
                  <a:path w="28575" h="18478" extrusionOk="0">
                    <a:moveTo>
                      <a:pt x="0" y="18479"/>
                    </a:moveTo>
                    <a:lnTo>
                      <a:pt x="0" y="0"/>
                    </a:lnTo>
                    <a:lnTo>
                      <a:pt x="28575" y="11811"/>
                    </a:lnTo>
                    <a:lnTo>
                      <a:pt x="0" y="18479"/>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3622;p38"/>
              <p:cNvSpPr/>
              <p:nvPr/>
            </p:nvSpPr>
            <p:spPr>
              <a:xfrm>
                <a:off x="6357717" y="3808380"/>
                <a:ext cx="944624" cy="545381"/>
              </a:xfrm>
              <a:custGeom>
                <a:avLst/>
                <a:gdLst/>
                <a:ahLst/>
                <a:cxnLst/>
                <a:rect l="l" t="t" r="r" b="b"/>
                <a:pathLst>
                  <a:path w="944624" h="545381" extrusionOk="0">
                    <a:moveTo>
                      <a:pt x="500854" y="531971"/>
                    </a:moveTo>
                    <a:lnTo>
                      <a:pt x="23271" y="256223"/>
                    </a:lnTo>
                    <a:cubicBezTo>
                      <a:pt x="-11210" y="236316"/>
                      <a:pt x="-6828" y="201549"/>
                      <a:pt x="32796" y="178594"/>
                    </a:cubicBezTo>
                    <a:lnTo>
                      <a:pt x="342263" y="0"/>
                    </a:lnTo>
                    <a:lnTo>
                      <a:pt x="944624" y="347758"/>
                    </a:lnTo>
                    <a:lnTo>
                      <a:pt x="635157" y="526352"/>
                    </a:lnTo>
                    <a:cubicBezTo>
                      <a:pt x="595533" y="549307"/>
                      <a:pt x="535335" y="551879"/>
                      <a:pt x="500854" y="531971"/>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3623;p38"/>
              <p:cNvSpPr/>
              <p:nvPr/>
            </p:nvSpPr>
            <p:spPr>
              <a:xfrm>
                <a:off x="6627114" y="3561873"/>
                <a:ext cx="675322" cy="594264"/>
              </a:xfrm>
              <a:custGeom>
                <a:avLst/>
                <a:gdLst/>
                <a:ahLst/>
                <a:cxnLst/>
                <a:rect l="l" t="t" r="r" b="b"/>
                <a:pathLst>
                  <a:path w="675322" h="594264" extrusionOk="0">
                    <a:moveTo>
                      <a:pt x="74581" y="247269"/>
                    </a:moveTo>
                    <a:lnTo>
                      <a:pt x="0" y="0"/>
                    </a:lnTo>
                    <a:lnTo>
                      <a:pt x="608933" y="349186"/>
                    </a:lnTo>
                    <a:lnTo>
                      <a:pt x="675322" y="594265"/>
                    </a:lnTo>
                    <a:lnTo>
                      <a:pt x="74581" y="24726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3624;p38"/>
              <p:cNvSpPr/>
              <p:nvPr/>
            </p:nvSpPr>
            <p:spPr>
              <a:xfrm>
                <a:off x="7276147" y="4135183"/>
                <a:ext cx="26289" cy="31146"/>
              </a:xfrm>
              <a:custGeom>
                <a:avLst/>
                <a:gdLst/>
                <a:ahLst/>
                <a:cxnLst/>
                <a:rect l="l" t="t" r="r" b="b"/>
                <a:pathLst>
                  <a:path w="26289" h="31146" extrusionOk="0">
                    <a:moveTo>
                      <a:pt x="8572" y="31147"/>
                    </a:moveTo>
                    <a:lnTo>
                      <a:pt x="26289" y="20955"/>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3625;p38"/>
              <p:cNvSpPr/>
              <p:nvPr/>
            </p:nvSpPr>
            <p:spPr>
              <a:xfrm>
                <a:off x="6607968" y="3571113"/>
                <a:ext cx="676751" cy="595217"/>
              </a:xfrm>
              <a:custGeom>
                <a:avLst/>
                <a:gdLst/>
                <a:ahLst/>
                <a:cxnLst/>
                <a:rect l="l" t="t" r="r" b="b"/>
                <a:pathLst>
                  <a:path w="676751" h="595217" extrusionOk="0">
                    <a:moveTo>
                      <a:pt x="74486" y="247364"/>
                    </a:moveTo>
                    <a:lnTo>
                      <a:pt x="0" y="0"/>
                    </a:lnTo>
                    <a:lnTo>
                      <a:pt x="608933" y="349282"/>
                    </a:lnTo>
                    <a:lnTo>
                      <a:pt x="676751" y="595217"/>
                    </a:lnTo>
                    <a:lnTo>
                      <a:pt x="74486" y="24736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3626;p38"/>
              <p:cNvSpPr/>
              <p:nvPr/>
            </p:nvSpPr>
            <p:spPr>
              <a:xfrm>
                <a:off x="5811392" y="1232275"/>
                <a:ext cx="2476690" cy="3358041"/>
              </a:xfrm>
              <a:custGeom>
                <a:avLst/>
                <a:gdLst/>
                <a:ahLst/>
                <a:cxnLst/>
                <a:rect l="l" t="t" r="r" b="b"/>
                <a:pathLst>
                  <a:path w="2476690" h="3358041" extrusionOk="0">
                    <a:moveTo>
                      <a:pt x="2416778" y="3350869"/>
                    </a:moveTo>
                    <a:lnTo>
                      <a:pt x="59817" y="1990032"/>
                    </a:lnTo>
                    <a:cubicBezTo>
                      <a:pt x="26765" y="1970982"/>
                      <a:pt x="0" y="1919737"/>
                      <a:pt x="0" y="1875732"/>
                    </a:cubicBezTo>
                    <a:lnTo>
                      <a:pt x="0" y="52456"/>
                    </a:lnTo>
                    <a:cubicBezTo>
                      <a:pt x="0" y="8356"/>
                      <a:pt x="26765" y="-11933"/>
                      <a:pt x="59817" y="7213"/>
                    </a:cubicBezTo>
                    <a:lnTo>
                      <a:pt x="2416778" y="1368050"/>
                    </a:lnTo>
                    <a:cubicBezTo>
                      <a:pt x="2449925" y="1387100"/>
                      <a:pt x="2476691" y="1438344"/>
                      <a:pt x="2476691" y="1482350"/>
                    </a:cubicBezTo>
                    <a:lnTo>
                      <a:pt x="2476691" y="3305625"/>
                    </a:lnTo>
                    <a:cubicBezTo>
                      <a:pt x="2476691" y="3349726"/>
                      <a:pt x="2449925" y="3369919"/>
                      <a:pt x="2416778" y="335086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3627;p38"/>
              <p:cNvSpPr/>
              <p:nvPr/>
            </p:nvSpPr>
            <p:spPr>
              <a:xfrm>
                <a:off x="8240363" y="4509420"/>
                <a:ext cx="26098" cy="92487"/>
              </a:xfrm>
              <a:custGeom>
                <a:avLst/>
                <a:gdLst/>
                <a:ahLst/>
                <a:cxnLst/>
                <a:rect l="l" t="t" r="r" b="b"/>
                <a:pathLst>
                  <a:path w="26098" h="92487" extrusionOk="0">
                    <a:moveTo>
                      <a:pt x="0" y="92488"/>
                    </a:moveTo>
                    <a:lnTo>
                      <a:pt x="26098" y="77438"/>
                    </a:lnTo>
                    <a:lnTo>
                      <a:pt x="14859" y="0"/>
                    </a:lnTo>
                    <a:lnTo>
                      <a:pt x="0" y="9248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3628;p38"/>
              <p:cNvSpPr/>
              <p:nvPr/>
            </p:nvSpPr>
            <p:spPr>
              <a:xfrm>
                <a:off x="5807106" y="1235868"/>
                <a:ext cx="62674" cy="27245"/>
              </a:xfrm>
              <a:custGeom>
                <a:avLst/>
                <a:gdLst/>
                <a:ahLst/>
                <a:cxnLst/>
                <a:rect l="l" t="t" r="r" b="b"/>
                <a:pathLst>
                  <a:path w="62674" h="27245" extrusionOk="0">
                    <a:moveTo>
                      <a:pt x="0" y="14859"/>
                    </a:moveTo>
                    <a:lnTo>
                      <a:pt x="25717" y="0"/>
                    </a:lnTo>
                    <a:lnTo>
                      <a:pt x="62675" y="21431"/>
                    </a:lnTo>
                    <a:cubicBezTo>
                      <a:pt x="62675" y="21431"/>
                      <a:pt x="23336" y="27432"/>
                      <a:pt x="22384" y="27242"/>
                    </a:cubicBezTo>
                    <a:cubicBezTo>
                      <a:pt x="21431" y="27051"/>
                      <a:pt x="0" y="14859"/>
                      <a:pt x="0" y="1485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3629;p38"/>
              <p:cNvSpPr/>
              <p:nvPr/>
            </p:nvSpPr>
            <p:spPr>
              <a:xfrm>
                <a:off x="5789771" y="1244753"/>
                <a:ext cx="2476690" cy="3358040"/>
              </a:xfrm>
              <a:custGeom>
                <a:avLst/>
                <a:gdLst/>
                <a:ahLst/>
                <a:cxnLst/>
                <a:rect l="l" t="t" r="r" b="b"/>
                <a:pathLst>
                  <a:path w="2476690" h="3358040" extrusionOk="0">
                    <a:moveTo>
                      <a:pt x="2416874" y="3350869"/>
                    </a:moveTo>
                    <a:lnTo>
                      <a:pt x="59817" y="1990032"/>
                    </a:lnTo>
                    <a:cubicBezTo>
                      <a:pt x="26765" y="1970982"/>
                      <a:pt x="0" y="1919737"/>
                      <a:pt x="0" y="1875732"/>
                    </a:cubicBezTo>
                    <a:lnTo>
                      <a:pt x="0" y="52456"/>
                    </a:lnTo>
                    <a:cubicBezTo>
                      <a:pt x="0" y="8356"/>
                      <a:pt x="26765" y="-11933"/>
                      <a:pt x="59817" y="7213"/>
                    </a:cubicBezTo>
                    <a:lnTo>
                      <a:pt x="2416874" y="1368049"/>
                    </a:lnTo>
                    <a:cubicBezTo>
                      <a:pt x="2449925" y="1387099"/>
                      <a:pt x="2476691" y="1438344"/>
                      <a:pt x="2476691" y="1482349"/>
                    </a:cubicBezTo>
                    <a:lnTo>
                      <a:pt x="2476691" y="3305625"/>
                    </a:lnTo>
                    <a:cubicBezTo>
                      <a:pt x="2476691" y="3349726"/>
                      <a:pt x="2449925" y="3369919"/>
                      <a:pt x="2416874" y="335086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3630;p38"/>
              <p:cNvSpPr/>
              <p:nvPr/>
            </p:nvSpPr>
            <p:spPr>
              <a:xfrm>
                <a:off x="5785580" y="1247175"/>
                <a:ext cx="2476785" cy="3358285"/>
              </a:xfrm>
              <a:custGeom>
                <a:avLst/>
                <a:gdLst/>
                <a:ahLst/>
                <a:cxnLst/>
                <a:rect l="l" t="t" r="r" b="b"/>
                <a:pathLst>
                  <a:path w="2476785" h="3358285" extrusionOk="0">
                    <a:moveTo>
                      <a:pt x="2476786" y="1482309"/>
                    </a:moveTo>
                    <a:lnTo>
                      <a:pt x="2476786" y="3305775"/>
                    </a:lnTo>
                    <a:cubicBezTo>
                      <a:pt x="2476786" y="3349971"/>
                      <a:pt x="2449925" y="3370259"/>
                      <a:pt x="2416874" y="3351019"/>
                    </a:cubicBezTo>
                    <a:lnTo>
                      <a:pt x="59817" y="1989992"/>
                    </a:lnTo>
                    <a:cubicBezTo>
                      <a:pt x="26765" y="1970942"/>
                      <a:pt x="0" y="1919697"/>
                      <a:pt x="0" y="1875692"/>
                    </a:cubicBezTo>
                    <a:lnTo>
                      <a:pt x="0" y="52416"/>
                    </a:lnTo>
                    <a:cubicBezTo>
                      <a:pt x="0" y="8315"/>
                      <a:pt x="26765" y="-11878"/>
                      <a:pt x="59817" y="7172"/>
                    </a:cubicBezTo>
                    <a:lnTo>
                      <a:pt x="2416874" y="1368009"/>
                    </a:lnTo>
                    <a:cubicBezTo>
                      <a:pt x="2449925" y="1387059"/>
                      <a:pt x="2476786" y="1438304"/>
                      <a:pt x="2476786" y="148230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3631;p38"/>
              <p:cNvSpPr/>
              <p:nvPr/>
            </p:nvSpPr>
            <p:spPr>
              <a:xfrm>
                <a:off x="5815488" y="1286421"/>
                <a:ext cx="2415539" cy="3200710"/>
              </a:xfrm>
              <a:custGeom>
                <a:avLst/>
                <a:gdLst/>
                <a:ahLst/>
                <a:cxnLst/>
                <a:rect l="l" t="t" r="r" b="b"/>
                <a:pathLst>
                  <a:path w="2415539" h="3200710" extrusionOk="0">
                    <a:moveTo>
                      <a:pt x="2414111" y="3200711"/>
                    </a:moveTo>
                    <a:lnTo>
                      <a:pt x="0" y="1806727"/>
                    </a:lnTo>
                    <a:lnTo>
                      <a:pt x="1333" y="20504"/>
                    </a:lnTo>
                    <a:cubicBezTo>
                      <a:pt x="1333" y="2121"/>
                      <a:pt x="14097" y="-5214"/>
                      <a:pt x="29908" y="3930"/>
                    </a:cubicBezTo>
                    <a:lnTo>
                      <a:pt x="2386965" y="1364672"/>
                    </a:lnTo>
                    <a:cubicBezTo>
                      <a:pt x="2403853" y="1375759"/>
                      <a:pt x="2414464" y="1394219"/>
                      <a:pt x="2415540" y="141439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3632;p38"/>
              <p:cNvSpPr/>
              <p:nvPr/>
            </p:nvSpPr>
            <p:spPr>
              <a:xfrm>
                <a:off x="5915882" y="1476290"/>
                <a:ext cx="2188940" cy="1460906"/>
              </a:xfrm>
              <a:custGeom>
                <a:avLst/>
                <a:gdLst/>
                <a:ahLst/>
                <a:cxnLst/>
                <a:rect l="l" t="t" r="r" b="b"/>
                <a:pathLst>
                  <a:path w="2188940" h="1460906" extrusionOk="0">
                    <a:moveTo>
                      <a:pt x="2164556" y="1457981"/>
                    </a:moveTo>
                    <a:lnTo>
                      <a:pt x="24384" y="222303"/>
                    </a:lnTo>
                    <a:cubicBezTo>
                      <a:pt x="9306" y="211583"/>
                      <a:pt x="248" y="194317"/>
                      <a:pt x="0" y="175821"/>
                    </a:cubicBezTo>
                    <a:lnTo>
                      <a:pt x="0" y="21326"/>
                    </a:lnTo>
                    <a:cubicBezTo>
                      <a:pt x="0" y="3419"/>
                      <a:pt x="10858" y="-4868"/>
                      <a:pt x="24384" y="2942"/>
                    </a:cubicBezTo>
                    <a:lnTo>
                      <a:pt x="2164556" y="1238335"/>
                    </a:lnTo>
                    <a:cubicBezTo>
                      <a:pt x="2179587" y="1249136"/>
                      <a:pt x="2188626" y="1266405"/>
                      <a:pt x="2188940" y="1284912"/>
                    </a:cubicBezTo>
                    <a:lnTo>
                      <a:pt x="2188940" y="1439408"/>
                    </a:lnTo>
                    <a:cubicBezTo>
                      <a:pt x="2188940" y="1457410"/>
                      <a:pt x="2177987" y="1465792"/>
                      <a:pt x="2164556" y="145798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3633;p38"/>
              <p:cNvSpPr/>
              <p:nvPr/>
            </p:nvSpPr>
            <p:spPr>
              <a:xfrm rot="-1801764">
                <a:off x="5975652" y="1564561"/>
                <a:ext cx="76512" cy="132469"/>
              </a:xfrm>
              <a:custGeom>
                <a:avLst/>
                <a:gdLst/>
                <a:ahLst/>
                <a:cxnLst/>
                <a:rect l="l" t="t" r="r" b="b"/>
                <a:pathLst>
                  <a:path w="76580" h="132587" extrusionOk="0">
                    <a:moveTo>
                      <a:pt x="76581" y="66294"/>
                    </a:moveTo>
                    <a:cubicBezTo>
                      <a:pt x="76581" y="102907"/>
                      <a:pt x="59438" y="132588"/>
                      <a:pt x="38290" y="132588"/>
                    </a:cubicBezTo>
                    <a:cubicBezTo>
                      <a:pt x="17143" y="132588"/>
                      <a:pt x="0" y="102907"/>
                      <a:pt x="0" y="66294"/>
                    </a:cubicBezTo>
                    <a:cubicBezTo>
                      <a:pt x="0" y="29681"/>
                      <a:pt x="17143" y="0"/>
                      <a:pt x="38290" y="0"/>
                    </a:cubicBezTo>
                    <a:cubicBezTo>
                      <a:pt x="59438" y="0"/>
                      <a:pt x="76581" y="29681"/>
                      <a:pt x="76581" y="66294"/>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3634;p38"/>
              <p:cNvSpPr/>
              <p:nvPr/>
            </p:nvSpPr>
            <p:spPr>
              <a:xfrm>
                <a:off x="6935438" y="2145169"/>
                <a:ext cx="197262" cy="149154"/>
              </a:xfrm>
              <a:custGeom>
                <a:avLst/>
                <a:gdLst/>
                <a:ahLst/>
                <a:cxnLst/>
                <a:rect l="l" t="t" r="r" b="b"/>
                <a:pathLst>
                  <a:path w="197262" h="149154" extrusionOk="0">
                    <a:moveTo>
                      <a:pt x="191167" y="148450"/>
                    </a:moveTo>
                    <a:lnTo>
                      <a:pt x="6096" y="41485"/>
                    </a:lnTo>
                    <a:cubicBezTo>
                      <a:pt x="2314" y="38818"/>
                      <a:pt x="48" y="34493"/>
                      <a:pt x="0" y="29864"/>
                    </a:cubicBezTo>
                    <a:lnTo>
                      <a:pt x="0" y="5385"/>
                    </a:lnTo>
                    <a:cubicBezTo>
                      <a:pt x="0" y="813"/>
                      <a:pt x="2667" y="-1187"/>
                      <a:pt x="6096" y="718"/>
                    </a:cubicBezTo>
                    <a:lnTo>
                      <a:pt x="191167" y="107683"/>
                    </a:lnTo>
                    <a:cubicBezTo>
                      <a:pt x="194948" y="110350"/>
                      <a:pt x="197215" y="114675"/>
                      <a:pt x="197263" y="119304"/>
                    </a:cubicBezTo>
                    <a:lnTo>
                      <a:pt x="197263" y="143783"/>
                    </a:lnTo>
                    <a:cubicBezTo>
                      <a:pt x="197263" y="148260"/>
                      <a:pt x="194596" y="150355"/>
                      <a:pt x="191167" y="148450"/>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3635;p38"/>
              <p:cNvSpPr/>
              <p:nvPr/>
            </p:nvSpPr>
            <p:spPr>
              <a:xfrm>
                <a:off x="7235094" y="2318577"/>
                <a:ext cx="197262" cy="148968"/>
              </a:xfrm>
              <a:custGeom>
                <a:avLst/>
                <a:gdLst/>
                <a:ahLst/>
                <a:cxnLst/>
                <a:rect l="l" t="t" r="r" b="b"/>
                <a:pathLst>
                  <a:path w="197262" h="148968" extrusionOk="0">
                    <a:moveTo>
                      <a:pt x="191167" y="148397"/>
                    </a:moveTo>
                    <a:lnTo>
                      <a:pt x="6096" y="41527"/>
                    </a:lnTo>
                    <a:cubicBezTo>
                      <a:pt x="2324" y="38850"/>
                      <a:pt x="57" y="34535"/>
                      <a:pt x="0" y="29906"/>
                    </a:cubicBezTo>
                    <a:lnTo>
                      <a:pt x="0" y="5332"/>
                    </a:lnTo>
                    <a:cubicBezTo>
                      <a:pt x="0" y="855"/>
                      <a:pt x="2667" y="-1241"/>
                      <a:pt x="6096" y="760"/>
                    </a:cubicBezTo>
                    <a:lnTo>
                      <a:pt x="191167" y="107630"/>
                    </a:lnTo>
                    <a:cubicBezTo>
                      <a:pt x="194948" y="110297"/>
                      <a:pt x="197215" y="114622"/>
                      <a:pt x="197263" y="119251"/>
                    </a:cubicBezTo>
                    <a:lnTo>
                      <a:pt x="197263" y="143825"/>
                    </a:lnTo>
                    <a:cubicBezTo>
                      <a:pt x="197263" y="148397"/>
                      <a:pt x="194405" y="149921"/>
                      <a:pt x="191167" y="14839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3636;p38"/>
              <p:cNvSpPr/>
              <p:nvPr/>
            </p:nvSpPr>
            <p:spPr>
              <a:xfrm>
                <a:off x="7529798" y="2488369"/>
                <a:ext cx="197358" cy="149033"/>
              </a:xfrm>
              <a:custGeom>
                <a:avLst/>
                <a:gdLst/>
                <a:ahLst/>
                <a:cxnLst/>
                <a:rect l="l" t="t" r="r" b="b"/>
                <a:pathLst>
                  <a:path w="197358" h="149033" extrusionOk="0">
                    <a:moveTo>
                      <a:pt x="191262" y="148437"/>
                    </a:moveTo>
                    <a:lnTo>
                      <a:pt x="6096" y="41566"/>
                    </a:lnTo>
                    <a:cubicBezTo>
                      <a:pt x="2353" y="38823"/>
                      <a:pt x="105" y="34489"/>
                      <a:pt x="0" y="29851"/>
                    </a:cubicBezTo>
                    <a:lnTo>
                      <a:pt x="0" y="5371"/>
                    </a:lnTo>
                    <a:cubicBezTo>
                      <a:pt x="0" y="894"/>
                      <a:pt x="2762" y="-1201"/>
                      <a:pt x="6096" y="704"/>
                    </a:cubicBezTo>
                    <a:lnTo>
                      <a:pt x="191262" y="107670"/>
                    </a:lnTo>
                    <a:cubicBezTo>
                      <a:pt x="195043" y="110337"/>
                      <a:pt x="197310" y="114661"/>
                      <a:pt x="197358" y="119290"/>
                    </a:cubicBezTo>
                    <a:lnTo>
                      <a:pt x="197358" y="143769"/>
                    </a:lnTo>
                    <a:cubicBezTo>
                      <a:pt x="197358" y="148342"/>
                      <a:pt x="194977" y="150056"/>
                      <a:pt x="191262" y="14843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3637;p38"/>
              <p:cNvSpPr/>
              <p:nvPr/>
            </p:nvSpPr>
            <p:spPr>
              <a:xfrm>
                <a:off x="7829454" y="2661668"/>
                <a:ext cx="197358" cy="148943"/>
              </a:xfrm>
              <a:custGeom>
                <a:avLst/>
                <a:gdLst/>
                <a:ahLst/>
                <a:cxnLst/>
                <a:rect l="l" t="t" r="r" b="b"/>
                <a:pathLst>
                  <a:path w="197358" h="148943" extrusionOk="0">
                    <a:moveTo>
                      <a:pt x="191262" y="148207"/>
                    </a:moveTo>
                    <a:lnTo>
                      <a:pt x="6096" y="41336"/>
                    </a:lnTo>
                    <a:cubicBezTo>
                      <a:pt x="2362" y="38631"/>
                      <a:pt x="105" y="34326"/>
                      <a:pt x="0" y="29716"/>
                    </a:cubicBezTo>
                    <a:lnTo>
                      <a:pt x="0" y="5332"/>
                    </a:lnTo>
                    <a:cubicBezTo>
                      <a:pt x="0" y="855"/>
                      <a:pt x="2762" y="-1241"/>
                      <a:pt x="6096" y="760"/>
                    </a:cubicBezTo>
                    <a:lnTo>
                      <a:pt x="191262" y="107630"/>
                    </a:lnTo>
                    <a:cubicBezTo>
                      <a:pt x="195024" y="110316"/>
                      <a:pt x="197282" y="114631"/>
                      <a:pt x="197358" y="119251"/>
                    </a:cubicBezTo>
                    <a:lnTo>
                      <a:pt x="197358" y="143825"/>
                    </a:lnTo>
                    <a:cubicBezTo>
                      <a:pt x="197358" y="148207"/>
                      <a:pt x="194596" y="150112"/>
                      <a:pt x="191262" y="14820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3638;p38"/>
              <p:cNvSpPr/>
              <p:nvPr/>
            </p:nvSpPr>
            <p:spPr>
              <a:xfrm>
                <a:off x="7391400" y="2634856"/>
                <a:ext cx="551783" cy="685887"/>
              </a:xfrm>
              <a:custGeom>
                <a:avLst/>
                <a:gdLst/>
                <a:ahLst/>
                <a:cxnLst/>
                <a:rect l="l" t="t" r="r" b="b"/>
                <a:pathLst>
                  <a:path w="551783" h="685887" extrusionOk="0">
                    <a:moveTo>
                      <a:pt x="527018" y="682987"/>
                    </a:moveTo>
                    <a:lnTo>
                      <a:pt x="23908" y="392474"/>
                    </a:lnTo>
                    <a:cubicBezTo>
                      <a:pt x="9173" y="381730"/>
                      <a:pt x="324" y="364700"/>
                      <a:pt x="0" y="346469"/>
                    </a:cubicBezTo>
                    <a:lnTo>
                      <a:pt x="0" y="21285"/>
                    </a:lnTo>
                    <a:cubicBezTo>
                      <a:pt x="0" y="3378"/>
                      <a:pt x="10859" y="-4813"/>
                      <a:pt x="24289" y="2902"/>
                    </a:cubicBezTo>
                    <a:lnTo>
                      <a:pt x="527399" y="293319"/>
                    </a:lnTo>
                    <a:cubicBezTo>
                      <a:pt x="542430" y="304120"/>
                      <a:pt x="551469" y="321389"/>
                      <a:pt x="551783" y="339896"/>
                    </a:cubicBezTo>
                    <a:lnTo>
                      <a:pt x="551783" y="664508"/>
                    </a:lnTo>
                    <a:cubicBezTo>
                      <a:pt x="551402" y="682511"/>
                      <a:pt x="540448" y="690702"/>
                      <a:pt x="527018" y="68298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3639;p38"/>
              <p:cNvSpPr/>
              <p:nvPr/>
            </p:nvSpPr>
            <p:spPr>
              <a:xfrm>
                <a:off x="5981604" y="2604685"/>
                <a:ext cx="1286351" cy="820016"/>
              </a:xfrm>
              <a:custGeom>
                <a:avLst/>
                <a:gdLst/>
                <a:ahLst/>
                <a:cxnLst/>
                <a:rect l="l" t="t" r="r" b="b"/>
                <a:pathLst>
                  <a:path w="1286351" h="820016" extrusionOk="0">
                    <a:moveTo>
                      <a:pt x="1274159" y="818599"/>
                    </a:moveTo>
                    <a:lnTo>
                      <a:pt x="12192" y="89937"/>
                    </a:lnTo>
                    <a:cubicBezTo>
                      <a:pt x="4686" y="84555"/>
                      <a:pt x="162" y="75935"/>
                      <a:pt x="0" y="66696"/>
                    </a:cubicBezTo>
                    <a:lnTo>
                      <a:pt x="0" y="10784"/>
                    </a:lnTo>
                    <a:cubicBezTo>
                      <a:pt x="0" y="1830"/>
                      <a:pt x="5525" y="-2265"/>
                      <a:pt x="12192" y="1259"/>
                    </a:cubicBezTo>
                    <a:lnTo>
                      <a:pt x="1274159" y="729826"/>
                    </a:lnTo>
                    <a:cubicBezTo>
                      <a:pt x="1281693" y="735189"/>
                      <a:pt x="1286218" y="743818"/>
                      <a:pt x="1286351" y="753067"/>
                    </a:cubicBezTo>
                    <a:lnTo>
                      <a:pt x="1286351" y="808979"/>
                    </a:lnTo>
                    <a:cubicBezTo>
                      <a:pt x="1285970" y="818313"/>
                      <a:pt x="1280922" y="822409"/>
                      <a:pt x="1274159" y="81859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3640;p38"/>
              <p:cNvSpPr/>
              <p:nvPr/>
            </p:nvSpPr>
            <p:spPr>
              <a:xfrm>
                <a:off x="5985319" y="2767047"/>
                <a:ext cx="1158430" cy="718178"/>
              </a:xfrm>
              <a:custGeom>
                <a:avLst/>
                <a:gdLst/>
                <a:ahLst/>
                <a:cxnLst/>
                <a:rect l="l" t="t" r="r" b="b"/>
                <a:pathLst>
                  <a:path w="1158430" h="718178" extrusionOk="0">
                    <a:moveTo>
                      <a:pt x="1146239" y="716722"/>
                    </a:moveTo>
                    <a:lnTo>
                      <a:pt x="12192" y="61878"/>
                    </a:lnTo>
                    <a:cubicBezTo>
                      <a:pt x="4658" y="56515"/>
                      <a:pt x="133" y="47886"/>
                      <a:pt x="0" y="38637"/>
                    </a:cubicBezTo>
                    <a:lnTo>
                      <a:pt x="0" y="10824"/>
                    </a:lnTo>
                    <a:cubicBezTo>
                      <a:pt x="0" y="1870"/>
                      <a:pt x="5429" y="-2321"/>
                      <a:pt x="12192" y="1299"/>
                    </a:cubicBezTo>
                    <a:lnTo>
                      <a:pt x="1146239" y="656047"/>
                    </a:lnTo>
                    <a:cubicBezTo>
                      <a:pt x="1153735" y="661448"/>
                      <a:pt x="1158249" y="670059"/>
                      <a:pt x="1158431" y="679288"/>
                    </a:cubicBezTo>
                    <a:lnTo>
                      <a:pt x="1158431" y="707101"/>
                    </a:lnTo>
                    <a:cubicBezTo>
                      <a:pt x="1158431" y="716436"/>
                      <a:pt x="1152906" y="720627"/>
                      <a:pt x="1146239" y="71672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3641;p38"/>
              <p:cNvSpPr/>
              <p:nvPr/>
            </p:nvSpPr>
            <p:spPr>
              <a:xfrm>
                <a:off x="5985319" y="2872624"/>
                <a:ext cx="1158430" cy="718059"/>
              </a:xfrm>
              <a:custGeom>
                <a:avLst/>
                <a:gdLst/>
                <a:ahLst/>
                <a:cxnLst/>
                <a:rect l="l" t="t" r="r" b="b"/>
                <a:pathLst>
                  <a:path w="1158430" h="718059" extrusionOk="0">
                    <a:moveTo>
                      <a:pt x="1146239" y="716587"/>
                    </a:moveTo>
                    <a:lnTo>
                      <a:pt x="12192" y="61933"/>
                    </a:lnTo>
                    <a:cubicBezTo>
                      <a:pt x="4658" y="56523"/>
                      <a:pt x="133" y="47865"/>
                      <a:pt x="0" y="38597"/>
                    </a:cubicBezTo>
                    <a:lnTo>
                      <a:pt x="0" y="10784"/>
                    </a:lnTo>
                    <a:cubicBezTo>
                      <a:pt x="0" y="1830"/>
                      <a:pt x="5429" y="-2265"/>
                      <a:pt x="12192" y="1259"/>
                    </a:cubicBezTo>
                    <a:lnTo>
                      <a:pt x="1146239" y="655912"/>
                    </a:lnTo>
                    <a:cubicBezTo>
                      <a:pt x="1153735" y="661351"/>
                      <a:pt x="1158249" y="669990"/>
                      <a:pt x="1158431" y="679248"/>
                    </a:cubicBezTo>
                    <a:lnTo>
                      <a:pt x="1158431" y="707062"/>
                    </a:lnTo>
                    <a:cubicBezTo>
                      <a:pt x="1158431" y="716396"/>
                      <a:pt x="1152906" y="720492"/>
                      <a:pt x="1146239" y="71658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3642;p38"/>
              <p:cNvSpPr/>
              <p:nvPr/>
            </p:nvSpPr>
            <p:spPr>
              <a:xfrm>
                <a:off x="5985319" y="2978121"/>
                <a:ext cx="868489" cy="550694"/>
              </a:xfrm>
              <a:custGeom>
                <a:avLst/>
                <a:gdLst/>
                <a:ahLst/>
                <a:cxnLst/>
                <a:rect l="l" t="t" r="r" b="b"/>
                <a:pathLst>
                  <a:path w="868489" h="550694" extrusionOk="0">
                    <a:moveTo>
                      <a:pt x="856297" y="549272"/>
                    </a:moveTo>
                    <a:lnTo>
                      <a:pt x="12192" y="61878"/>
                    </a:lnTo>
                    <a:cubicBezTo>
                      <a:pt x="4658" y="56515"/>
                      <a:pt x="133" y="47885"/>
                      <a:pt x="0" y="38637"/>
                    </a:cubicBezTo>
                    <a:lnTo>
                      <a:pt x="0" y="10824"/>
                    </a:lnTo>
                    <a:cubicBezTo>
                      <a:pt x="0" y="1870"/>
                      <a:pt x="5429" y="-2321"/>
                      <a:pt x="12192" y="1299"/>
                    </a:cubicBezTo>
                    <a:lnTo>
                      <a:pt x="856297" y="488979"/>
                    </a:lnTo>
                    <a:cubicBezTo>
                      <a:pt x="863889" y="494294"/>
                      <a:pt x="868432" y="502952"/>
                      <a:pt x="868489" y="512220"/>
                    </a:cubicBezTo>
                    <a:lnTo>
                      <a:pt x="868489" y="540033"/>
                    </a:lnTo>
                    <a:cubicBezTo>
                      <a:pt x="868489" y="548986"/>
                      <a:pt x="863155" y="553082"/>
                      <a:pt x="856297" y="54927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3643;p38"/>
              <p:cNvSpPr/>
              <p:nvPr/>
            </p:nvSpPr>
            <p:spPr>
              <a:xfrm>
                <a:off x="7391018" y="3086134"/>
                <a:ext cx="551783" cy="368151"/>
              </a:xfrm>
              <a:custGeom>
                <a:avLst/>
                <a:gdLst/>
                <a:ahLst/>
                <a:cxnLst/>
                <a:rect l="l" t="t" r="r" b="b"/>
                <a:pathLst>
                  <a:path w="551783" h="368151" extrusionOk="0">
                    <a:moveTo>
                      <a:pt x="539591" y="366678"/>
                    </a:moveTo>
                    <a:lnTo>
                      <a:pt x="12192" y="61878"/>
                    </a:lnTo>
                    <a:cubicBezTo>
                      <a:pt x="4658" y="56515"/>
                      <a:pt x="133" y="47886"/>
                      <a:pt x="0" y="38637"/>
                    </a:cubicBezTo>
                    <a:lnTo>
                      <a:pt x="0" y="10824"/>
                    </a:lnTo>
                    <a:cubicBezTo>
                      <a:pt x="0" y="1870"/>
                      <a:pt x="5429" y="-2321"/>
                      <a:pt x="12192" y="1299"/>
                    </a:cubicBezTo>
                    <a:lnTo>
                      <a:pt x="539591" y="306099"/>
                    </a:lnTo>
                    <a:cubicBezTo>
                      <a:pt x="547135" y="311490"/>
                      <a:pt x="551669" y="320158"/>
                      <a:pt x="551784" y="329435"/>
                    </a:cubicBezTo>
                    <a:lnTo>
                      <a:pt x="551784" y="357248"/>
                    </a:lnTo>
                    <a:cubicBezTo>
                      <a:pt x="551784" y="366487"/>
                      <a:pt x="546354" y="370583"/>
                      <a:pt x="539591" y="36667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3644;p38"/>
              <p:cNvSpPr/>
              <p:nvPr/>
            </p:nvSpPr>
            <p:spPr>
              <a:xfrm>
                <a:off x="7391018" y="3191616"/>
                <a:ext cx="551783" cy="368230"/>
              </a:xfrm>
              <a:custGeom>
                <a:avLst/>
                <a:gdLst/>
                <a:ahLst/>
                <a:cxnLst/>
                <a:rect l="l" t="t" r="r" b="b"/>
                <a:pathLst>
                  <a:path w="551783" h="368230" extrusionOk="0">
                    <a:moveTo>
                      <a:pt x="539591" y="366733"/>
                    </a:moveTo>
                    <a:lnTo>
                      <a:pt x="12192" y="61933"/>
                    </a:lnTo>
                    <a:cubicBezTo>
                      <a:pt x="4648" y="56542"/>
                      <a:pt x="114" y="47874"/>
                      <a:pt x="0" y="38597"/>
                    </a:cubicBezTo>
                    <a:lnTo>
                      <a:pt x="0" y="10784"/>
                    </a:lnTo>
                    <a:cubicBezTo>
                      <a:pt x="0" y="1831"/>
                      <a:pt x="5429" y="-2265"/>
                      <a:pt x="12192" y="1259"/>
                    </a:cubicBezTo>
                    <a:lnTo>
                      <a:pt x="539591" y="306059"/>
                    </a:lnTo>
                    <a:cubicBezTo>
                      <a:pt x="547126" y="311422"/>
                      <a:pt x="551650" y="320051"/>
                      <a:pt x="551784" y="329300"/>
                    </a:cubicBezTo>
                    <a:lnTo>
                      <a:pt x="551784" y="357113"/>
                    </a:lnTo>
                    <a:cubicBezTo>
                      <a:pt x="551784" y="366447"/>
                      <a:pt x="546354" y="370734"/>
                      <a:pt x="539591" y="36673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3645;p38"/>
              <p:cNvSpPr/>
              <p:nvPr/>
            </p:nvSpPr>
            <p:spPr>
              <a:xfrm>
                <a:off x="7391018" y="3297399"/>
                <a:ext cx="413670" cy="288153"/>
              </a:xfrm>
              <a:custGeom>
                <a:avLst/>
                <a:gdLst/>
                <a:ahLst/>
                <a:cxnLst/>
                <a:rect l="l" t="t" r="r" b="b"/>
                <a:pathLst>
                  <a:path w="413670" h="288153" extrusionOk="0">
                    <a:moveTo>
                      <a:pt x="401479" y="286668"/>
                    </a:moveTo>
                    <a:lnTo>
                      <a:pt x="12192" y="61878"/>
                    </a:lnTo>
                    <a:cubicBezTo>
                      <a:pt x="4658" y="56515"/>
                      <a:pt x="133" y="47885"/>
                      <a:pt x="0" y="38637"/>
                    </a:cubicBezTo>
                    <a:lnTo>
                      <a:pt x="0" y="10824"/>
                    </a:lnTo>
                    <a:cubicBezTo>
                      <a:pt x="0" y="1870"/>
                      <a:pt x="5429" y="-2321"/>
                      <a:pt x="12192" y="1299"/>
                    </a:cubicBezTo>
                    <a:lnTo>
                      <a:pt x="401479" y="226851"/>
                    </a:lnTo>
                    <a:cubicBezTo>
                      <a:pt x="409023" y="232242"/>
                      <a:pt x="413556" y="240910"/>
                      <a:pt x="413671" y="250187"/>
                    </a:cubicBezTo>
                    <a:lnTo>
                      <a:pt x="413671" y="277905"/>
                    </a:lnTo>
                    <a:cubicBezTo>
                      <a:pt x="413671" y="286477"/>
                      <a:pt x="408242" y="290573"/>
                      <a:pt x="401479" y="28666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3646;p38"/>
              <p:cNvSpPr/>
              <p:nvPr/>
            </p:nvSpPr>
            <p:spPr>
              <a:xfrm>
                <a:off x="7391400" y="3447774"/>
                <a:ext cx="551783" cy="685927"/>
              </a:xfrm>
              <a:custGeom>
                <a:avLst/>
                <a:gdLst/>
                <a:ahLst/>
                <a:cxnLst/>
                <a:rect l="l" t="t" r="r" b="b"/>
                <a:pathLst>
                  <a:path w="551783" h="685927" extrusionOk="0">
                    <a:moveTo>
                      <a:pt x="527018" y="683027"/>
                    </a:moveTo>
                    <a:lnTo>
                      <a:pt x="23908" y="392515"/>
                    </a:lnTo>
                    <a:cubicBezTo>
                      <a:pt x="9039" y="381675"/>
                      <a:pt x="172" y="364435"/>
                      <a:pt x="0" y="346033"/>
                    </a:cubicBezTo>
                    <a:lnTo>
                      <a:pt x="0" y="21326"/>
                    </a:lnTo>
                    <a:cubicBezTo>
                      <a:pt x="0" y="3419"/>
                      <a:pt x="10859" y="-4868"/>
                      <a:pt x="24289" y="2942"/>
                    </a:cubicBezTo>
                    <a:lnTo>
                      <a:pt x="527399" y="293359"/>
                    </a:lnTo>
                    <a:cubicBezTo>
                      <a:pt x="542430" y="304161"/>
                      <a:pt x="551469" y="321430"/>
                      <a:pt x="551783" y="339937"/>
                    </a:cubicBezTo>
                    <a:lnTo>
                      <a:pt x="551783" y="664549"/>
                    </a:lnTo>
                    <a:cubicBezTo>
                      <a:pt x="551402" y="682551"/>
                      <a:pt x="540448" y="690742"/>
                      <a:pt x="527018" y="68302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3647;p38"/>
              <p:cNvSpPr/>
              <p:nvPr/>
            </p:nvSpPr>
            <p:spPr>
              <a:xfrm>
                <a:off x="7391018" y="3899093"/>
                <a:ext cx="551783" cy="368152"/>
              </a:xfrm>
              <a:custGeom>
                <a:avLst/>
                <a:gdLst/>
                <a:ahLst/>
                <a:cxnLst/>
                <a:rect l="l" t="t" r="r" b="b"/>
                <a:pathLst>
                  <a:path w="551783" h="368152" extrusionOk="0">
                    <a:moveTo>
                      <a:pt x="539591" y="366678"/>
                    </a:moveTo>
                    <a:lnTo>
                      <a:pt x="12192" y="61878"/>
                    </a:lnTo>
                    <a:cubicBezTo>
                      <a:pt x="4658" y="56515"/>
                      <a:pt x="133" y="47886"/>
                      <a:pt x="0" y="38637"/>
                    </a:cubicBezTo>
                    <a:lnTo>
                      <a:pt x="0" y="10824"/>
                    </a:lnTo>
                    <a:cubicBezTo>
                      <a:pt x="0" y="1870"/>
                      <a:pt x="5429" y="-2321"/>
                      <a:pt x="12192" y="1299"/>
                    </a:cubicBezTo>
                    <a:lnTo>
                      <a:pt x="539591" y="306099"/>
                    </a:lnTo>
                    <a:cubicBezTo>
                      <a:pt x="547135" y="311490"/>
                      <a:pt x="551669" y="320158"/>
                      <a:pt x="551784" y="329435"/>
                    </a:cubicBezTo>
                    <a:lnTo>
                      <a:pt x="551784" y="357248"/>
                    </a:lnTo>
                    <a:cubicBezTo>
                      <a:pt x="551784" y="366487"/>
                      <a:pt x="546354" y="370583"/>
                      <a:pt x="539591" y="36667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3648;p38"/>
              <p:cNvSpPr/>
              <p:nvPr/>
            </p:nvSpPr>
            <p:spPr>
              <a:xfrm>
                <a:off x="7462456" y="2876264"/>
                <a:ext cx="257937" cy="241458"/>
              </a:xfrm>
              <a:custGeom>
                <a:avLst/>
                <a:gdLst/>
                <a:ahLst/>
                <a:cxnLst/>
                <a:rect l="l" t="t" r="r" b="b"/>
                <a:pathLst>
                  <a:path w="257937" h="241458" extrusionOk="0">
                    <a:moveTo>
                      <a:pt x="99632" y="92012"/>
                    </a:moveTo>
                    <a:lnTo>
                      <a:pt x="64294" y="1048"/>
                    </a:lnTo>
                    <a:lnTo>
                      <a:pt x="0" y="92488"/>
                    </a:lnTo>
                    <a:lnTo>
                      <a:pt x="70580" y="133255"/>
                    </a:lnTo>
                    <a:lnTo>
                      <a:pt x="128588" y="166783"/>
                    </a:lnTo>
                    <a:lnTo>
                      <a:pt x="257937" y="241459"/>
                    </a:lnTo>
                    <a:lnTo>
                      <a:pt x="164306" y="0"/>
                    </a:lnTo>
                    <a:lnTo>
                      <a:pt x="99632" y="9201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3649;p38"/>
              <p:cNvSpPr/>
              <p:nvPr/>
            </p:nvSpPr>
            <p:spPr>
              <a:xfrm rot="-1801764">
                <a:off x="7788337" y="2912905"/>
                <a:ext cx="68709" cy="119146"/>
              </a:xfrm>
              <a:custGeom>
                <a:avLst/>
                <a:gdLst/>
                <a:ahLst/>
                <a:cxnLst/>
                <a:rect l="l" t="t" r="r" b="b"/>
                <a:pathLst>
                  <a:path w="68770" h="119252" extrusionOk="0">
                    <a:moveTo>
                      <a:pt x="68771" y="59627"/>
                    </a:moveTo>
                    <a:cubicBezTo>
                      <a:pt x="68771" y="92557"/>
                      <a:pt x="53376" y="119253"/>
                      <a:pt x="34386" y="119253"/>
                    </a:cubicBezTo>
                    <a:cubicBezTo>
                      <a:pt x="15395" y="119253"/>
                      <a:pt x="0" y="92557"/>
                      <a:pt x="0" y="59627"/>
                    </a:cubicBezTo>
                    <a:cubicBezTo>
                      <a:pt x="0" y="26696"/>
                      <a:pt x="15395" y="0"/>
                      <a:pt x="34386" y="0"/>
                    </a:cubicBezTo>
                    <a:cubicBezTo>
                      <a:pt x="53376" y="0"/>
                      <a:pt x="68771" y="26696"/>
                      <a:pt x="68771" y="5962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3650;p38"/>
              <p:cNvSpPr/>
              <p:nvPr/>
            </p:nvSpPr>
            <p:spPr>
              <a:xfrm>
                <a:off x="7466171" y="3701224"/>
                <a:ext cx="257936" cy="241363"/>
              </a:xfrm>
              <a:custGeom>
                <a:avLst/>
                <a:gdLst/>
                <a:ahLst/>
                <a:cxnLst/>
                <a:rect l="l" t="t" r="r" b="b"/>
                <a:pathLst>
                  <a:path w="257936" h="241363" extrusionOk="0">
                    <a:moveTo>
                      <a:pt x="99536" y="92012"/>
                    </a:moveTo>
                    <a:lnTo>
                      <a:pt x="64294" y="1048"/>
                    </a:lnTo>
                    <a:lnTo>
                      <a:pt x="0" y="92488"/>
                    </a:lnTo>
                    <a:lnTo>
                      <a:pt x="70580" y="133255"/>
                    </a:lnTo>
                    <a:lnTo>
                      <a:pt x="128588" y="166688"/>
                    </a:lnTo>
                    <a:lnTo>
                      <a:pt x="257937" y="241364"/>
                    </a:lnTo>
                    <a:lnTo>
                      <a:pt x="164211" y="0"/>
                    </a:lnTo>
                    <a:lnTo>
                      <a:pt x="99536" y="9201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3651;p38"/>
              <p:cNvSpPr/>
              <p:nvPr/>
            </p:nvSpPr>
            <p:spPr>
              <a:xfrm rot="-1790023">
                <a:off x="7807389" y="3748630"/>
                <a:ext cx="69009" cy="119667"/>
              </a:xfrm>
              <a:custGeom>
                <a:avLst/>
                <a:gdLst/>
                <a:ahLst/>
                <a:cxnLst/>
                <a:rect l="l" t="t" r="r" b="b"/>
                <a:pathLst>
                  <a:path w="69007" h="119663" extrusionOk="0">
                    <a:moveTo>
                      <a:pt x="69009" y="59833"/>
                    </a:moveTo>
                    <a:cubicBezTo>
                      <a:pt x="69009" y="92877"/>
                      <a:pt x="53561" y="119665"/>
                      <a:pt x="34505" y="119665"/>
                    </a:cubicBezTo>
                    <a:cubicBezTo>
                      <a:pt x="15450" y="119665"/>
                      <a:pt x="2" y="92877"/>
                      <a:pt x="2" y="59833"/>
                    </a:cubicBezTo>
                    <a:cubicBezTo>
                      <a:pt x="2" y="26789"/>
                      <a:pt x="15450" y="1"/>
                      <a:pt x="34505" y="1"/>
                    </a:cubicBezTo>
                    <a:cubicBezTo>
                      <a:pt x="53561" y="1"/>
                      <a:pt x="69009" y="26789"/>
                      <a:pt x="69009" y="59833"/>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3652;p38"/>
              <p:cNvSpPr/>
              <p:nvPr/>
            </p:nvSpPr>
            <p:spPr>
              <a:xfrm>
                <a:off x="5996654" y="1854288"/>
                <a:ext cx="1266348" cy="1335535"/>
              </a:xfrm>
              <a:custGeom>
                <a:avLst/>
                <a:gdLst/>
                <a:ahLst/>
                <a:cxnLst/>
                <a:rect l="l" t="t" r="r" b="b"/>
                <a:pathLst>
                  <a:path w="1266348" h="1335535" extrusionOk="0">
                    <a:moveTo>
                      <a:pt x="1244537" y="1332871"/>
                    </a:moveTo>
                    <a:lnTo>
                      <a:pt x="21907" y="630498"/>
                    </a:lnTo>
                    <a:cubicBezTo>
                      <a:pt x="8382" y="620868"/>
                      <a:pt x="257" y="605380"/>
                      <a:pt x="0" y="588778"/>
                    </a:cubicBezTo>
                    <a:lnTo>
                      <a:pt x="0" y="19088"/>
                    </a:lnTo>
                    <a:cubicBezTo>
                      <a:pt x="0" y="3086"/>
                      <a:pt x="9525" y="-4343"/>
                      <a:pt x="21907" y="2610"/>
                    </a:cubicBezTo>
                    <a:lnTo>
                      <a:pt x="1244537" y="704983"/>
                    </a:lnTo>
                    <a:cubicBezTo>
                      <a:pt x="1257995" y="714651"/>
                      <a:pt x="1266092" y="730129"/>
                      <a:pt x="1266349" y="746703"/>
                    </a:cubicBezTo>
                    <a:lnTo>
                      <a:pt x="1266349" y="1316393"/>
                    </a:lnTo>
                    <a:cubicBezTo>
                      <a:pt x="1266349" y="1332491"/>
                      <a:pt x="1256538" y="1339920"/>
                      <a:pt x="1244537" y="13328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3653;p38"/>
              <p:cNvSpPr/>
              <p:nvPr/>
            </p:nvSpPr>
            <p:spPr>
              <a:xfrm>
                <a:off x="6187916" y="2312479"/>
                <a:ext cx="441007" cy="412813"/>
              </a:xfrm>
              <a:custGeom>
                <a:avLst/>
                <a:gdLst/>
                <a:ahLst/>
                <a:cxnLst/>
                <a:rect l="l" t="t" r="r" b="b"/>
                <a:pathLst>
                  <a:path w="441007" h="412813" extrusionOk="0">
                    <a:moveTo>
                      <a:pt x="170307" y="157353"/>
                    </a:moveTo>
                    <a:lnTo>
                      <a:pt x="109919" y="1810"/>
                    </a:lnTo>
                    <a:lnTo>
                      <a:pt x="0" y="158210"/>
                    </a:lnTo>
                    <a:lnTo>
                      <a:pt x="120682" y="227838"/>
                    </a:lnTo>
                    <a:lnTo>
                      <a:pt x="219837" y="285083"/>
                    </a:lnTo>
                    <a:lnTo>
                      <a:pt x="441008" y="412813"/>
                    </a:lnTo>
                    <a:lnTo>
                      <a:pt x="280797" y="0"/>
                    </a:lnTo>
                    <a:lnTo>
                      <a:pt x="170307" y="15735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3654;p38"/>
              <p:cNvSpPr/>
              <p:nvPr/>
            </p:nvSpPr>
            <p:spPr>
              <a:xfrm rot="-1801764">
                <a:off x="6969573" y="2537060"/>
                <a:ext cx="117623" cy="203653"/>
              </a:xfrm>
              <a:custGeom>
                <a:avLst/>
                <a:gdLst/>
                <a:ahLst/>
                <a:cxnLst/>
                <a:rect l="l" t="t" r="r" b="b"/>
                <a:pathLst>
                  <a:path w="117728" h="203834" extrusionOk="0">
                    <a:moveTo>
                      <a:pt x="117729" y="101918"/>
                    </a:moveTo>
                    <a:cubicBezTo>
                      <a:pt x="117729" y="158205"/>
                      <a:pt x="91374" y="203835"/>
                      <a:pt x="58864" y="203835"/>
                    </a:cubicBezTo>
                    <a:cubicBezTo>
                      <a:pt x="26354" y="203835"/>
                      <a:pt x="0" y="158205"/>
                      <a:pt x="0" y="101918"/>
                    </a:cubicBezTo>
                    <a:cubicBezTo>
                      <a:pt x="0" y="45630"/>
                      <a:pt x="26354" y="0"/>
                      <a:pt x="58864" y="0"/>
                    </a:cubicBezTo>
                    <a:cubicBezTo>
                      <a:pt x="91374" y="0"/>
                      <a:pt x="117729" y="45630"/>
                      <a:pt x="117729" y="101918"/>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8" name="Google Shape;3655;p38"/>
            <p:cNvSpPr/>
            <p:nvPr/>
          </p:nvSpPr>
          <p:spPr>
            <a:xfrm>
              <a:off x="4124355" y="1157329"/>
              <a:ext cx="276891" cy="1108478"/>
            </a:xfrm>
            <a:custGeom>
              <a:avLst/>
              <a:gdLst/>
              <a:ahLst/>
              <a:cxnLst/>
              <a:rect l="l" t="t" r="r" b="b"/>
              <a:pathLst>
                <a:path w="276891" h="1108478" extrusionOk="0">
                  <a:moveTo>
                    <a:pt x="276892" y="217170"/>
                  </a:moveTo>
                  <a:lnTo>
                    <a:pt x="276892" y="1070610"/>
                  </a:lnTo>
                  <a:cubicBezTo>
                    <a:pt x="276892" y="1102424"/>
                    <a:pt x="257842" y="1117092"/>
                    <a:pt x="233648" y="1103281"/>
                  </a:cubicBezTo>
                  <a:lnTo>
                    <a:pt x="0" y="968693"/>
                  </a:lnTo>
                  <a:lnTo>
                    <a:pt x="0" y="0"/>
                  </a:lnTo>
                  <a:lnTo>
                    <a:pt x="233648" y="134779"/>
                  </a:lnTo>
                  <a:cubicBezTo>
                    <a:pt x="257461" y="148590"/>
                    <a:pt x="276892" y="185642"/>
                    <a:pt x="276892" y="217170"/>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3656;p38"/>
            <p:cNvSpPr/>
            <p:nvPr/>
          </p:nvSpPr>
          <p:spPr>
            <a:xfrm>
              <a:off x="3407027" y="665933"/>
              <a:ext cx="814853" cy="1408939"/>
            </a:xfrm>
            <a:custGeom>
              <a:avLst/>
              <a:gdLst/>
              <a:ahLst/>
              <a:cxnLst/>
              <a:rect l="l" t="t" r="r" b="b"/>
              <a:pathLst>
                <a:path w="814853" h="1408939" extrusionOk="0">
                  <a:moveTo>
                    <a:pt x="771144" y="419483"/>
                  </a:moveTo>
                  <a:lnTo>
                    <a:pt x="53340" y="5050"/>
                  </a:lnTo>
                  <a:cubicBezTo>
                    <a:pt x="45901" y="-81"/>
                    <a:pt x="36462" y="-1389"/>
                    <a:pt x="27908" y="1526"/>
                  </a:cubicBezTo>
                  <a:lnTo>
                    <a:pt x="27908" y="1526"/>
                  </a:lnTo>
                  <a:cubicBezTo>
                    <a:pt x="25956" y="2313"/>
                    <a:pt x="24136" y="3372"/>
                    <a:pt x="22479" y="4669"/>
                  </a:cubicBezTo>
                  <a:lnTo>
                    <a:pt x="0" y="17718"/>
                  </a:lnTo>
                  <a:lnTo>
                    <a:pt x="10477" y="31720"/>
                  </a:lnTo>
                  <a:cubicBezTo>
                    <a:pt x="10477" y="33625"/>
                    <a:pt x="10477" y="35625"/>
                    <a:pt x="10477" y="37721"/>
                  </a:cubicBezTo>
                  <a:lnTo>
                    <a:pt x="10477" y="891161"/>
                  </a:lnTo>
                  <a:cubicBezTo>
                    <a:pt x="10477" y="922974"/>
                    <a:pt x="29527" y="959931"/>
                    <a:pt x="53721" y="973743"/>
                  </a:cubicBezTo>
                  <a:lnTo>
                    <a:pt x="757904" y="1380365"/>
                  </a:lnTo>
                  <a:lnTo>
                    <a:pt x="766858" y="1408940"/>
                  </a:lnTo>
                  <a:lnTo>
                    <a:pt x="797624" y="1391700"/>
                  </a:lnTo>
                  <a:cubicBezTo>
                    <a:pt x="799176" y="1391004"/>
                    <a:pt x="800643" y="1390147"/>
                    <a:pt x="802005" y="1389128"/>
                  </a:cubicBezTo>
                  <a:lnTo>
                    <a:pt x="802005" y="1389128"/>
                  </a:lnTo>
                  <a:cubicBezTo>
                    <a:pt x="811178" y="1380508"/>
                    <a:pt x="815854" y="1368135"/>
                    <a:pt x="814673" y="1355600"/>
                  </a:cubicBezTo>
                  <a:lnTo>
                    <a:pt x="814673" y="502160"/>
                  </a:lnTo>
                  <a:cubicBezTo>
                    <a:pt x="814388" y="470442"/>
                    <a:pt x="795052" y="433294"/>
                    <a:pt x="771144" y="41948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3657;p38"/>
            <p:cNvSpPr/>
            <p:nvPr/>
          </p:nvSpPr>
          <p:spPr>
            <a:xfrm>
              <a:off x="3387120" y="682740"/>
              <a:ext cx="804386" cy="1393465"/>
            </a:xfrm>
            <a:custGeom>
              <a:avLst/>
              <a:gdLst/>
              <a:ahLst/>
              <a:cxnLst/>
              <a:rect l="l" t="t" r="r" b="b"/>
              <a:pathLst>
                <a:path w="804386" h="1393465" extrusionOk="0">
                  <a:moveTo>
                    <a:pt x="761143" y="1388323"/>
                  </a:moveTo>
                  <a:lnTo>
                    <a:pt x="43244" y="973890"/>
                  </a:lnTo>
                  <a:cubicBezTo>
                    <a:pt x="19431" y="960079"/>
                    <a:pt x="0" y="923122"/>
                    <a:pt x="0" y="891213"/>
                  </a:cubicBezTo>
                  <a:lnTo>
                    <a:pt x="0" y="37869"/>
                  </a:lnTo>
                  <a:cubicBezTo>
                    <a:pt x="0" y="6055"/>
                    <a:pt x="19050" y="-8613"/>
                    <a:pt x="43244" y="5198"/>
                  </a:cubicBezTo>
                  <a:lnTo>
                    <a:pt x="761143" y="419631"/>
                  </a:lnTo>
                  <a:cubicBezTo>
                    <a:pt x="785050" y="433442"/>
                    <a:pt x="804386" y="470399"/>
                    <a:pt x="804386" y="502308"/>
                  </a:cubicBezTo>
                  <a:lnTo>
                    <a:pt x="804386" y="1355652"/>
                  </a:lnTo>
                  <a:cubicBezTo>
                    <a:pt x="804386" y="1387085"/>
                    <a:pt x="785050" y="1402134"/>
                    <a:pt x="761143" y="1388323"/>
                  </a:cubicBezTo>
                  <a:close/>
                </a:path>
              </a:pathLst>
            </a:custGeom>
            <a:solidFill>
              <a:srgbClr val="F5F7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3658;p38"/>
            <p:cNvSpPr/>
            <p:nvPr/>
          </p:nvSpPr>
          <p:spPr>
            <a:xfrm>
              <a:off x="3499610" y="847672"/>
              <a:ext cx="17240" cy="769048"/>
            </a:xfrm>
            <a:custGeom>
              <a:avLst/>
              <a:gdLst/>
              <a:ahLst/>
              <a:cxnLst/>
              <a:rect l="l" t="t" r="r" b="b"/>
              <a:pathLst>
                <a:path w="17240" h="769048" extrusionOk="0">
                  <a:moveTo>
                    <a:pt x="0" y="759047"/>
                  </a:moveTo>
                  <a:lnTo>
                    <a:pt x="17240" y="769048"/>
                  </a:lnTo>
                  <a:lnTo>
                    <a:pt x="17240" y="10001"/>
                  </a:lnTo>
                  <a:lnTo>
                    <a:pt x="0" y="0"/>
                  </a:lnTo>
                  <a:lnTo>
                    <a:pt x="0" y="75904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3659;p38"/>
            <p:cNvSpPr/>
            <p:nvPr/>
          </p:nvSpPr>
          <p:spPr>
            <a:xfrm>
              <a:off x="3477988" y="1035502"/>
              <a:ext cx="60483" cy="177021"/>
            </a:xfrm>
            <a:custGeom>
              <a:avLst/>
              <a:gdLst/>
              <a:ahLst/>
              <a:cxnLst/>
              <a:rect l="l" t="t" r="r" b="b"/>
              <a:pathLst>
                <a:path w="60483" h="177021" extrusionOk="0">
                  <a:moveTo>
                    <a:pt x="30289" y="173358"/>
                  </a:moveTo>
                  <a:lnTo>
                    <a:pt x="30289" y="173358"/>
                  </a:lnTo>
                  <a:cubicBezTo>
                    <a:pt x="11573" y="160004"/>
                    <a:pt x="324" y="138535"/>
                    <a:pt x="0" y="115541"/>
                  </a:cubicBezTo>
                  <a:lnTo>
                    <a:pt x="0" y="26483"/>
                  </a:lnTo>
                  <a:cubicBezTo>
                    <a:pt x="0" y="4194"/>
                    <a:pt x="13525" y="-5998"/>
                    <a:pt x="30289" y="3623"/>
                  </a:cubicBezTo>
                  <a:lnTo>
                    <a:pt x="30289" y="3623"/>
                  </a:lnTo>
                  <a:cubicBezTo>
                    <a:pt x="48949" y="17022"/>
                    <a:pt x="60150" y="38472"/>
                    <a:pt x="60484" y="61439"/>
                  </a:cubicBezTo>
                  <a:lnTo>
                    <a:pt x="60484" y="150498"/>
                  </a:lnTo>
                  <a:cubicBezTo>
                    <a:pt x="60484" y="172787"/>
                    <a:pt x="46958" y="183074"/>
                    <a:pt x="30289" y="17335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3660;p38"/>
            <p:cNvSpPr/>
            <p:nvPr/>
          </p:nvSpPr>
          <p:spPr>
            <a:xfrm>
              <a:off x="3684776" y="951970"/>
              <a:ext cx="17335" cy="768953"/>
            </a:xfrm>
            <a:custGeom>
              <a:avLst/>
              <a:gdLst/>
              <a:ahLst/>
              <a:cxnLst/>
              <a:rect l="l" t="t" r="r" b="b"/>
              <a:pathLst>
                <a:path w="17335" h="768953" extrusionOk="0">
                  <a:moveTo>
                    <a:pt x="0" y="758952"/>
                  </a:moveTo>
                  <a:lnTo>
                    <a:pt x="17336" y="768953"/>
                  </a:lnTo>
                  <a:lnTo>
                    <a:pt x="17336" y="10001"/>
                  </a:lnTo>
                  <a:lnTo>
                    <a:pt x="0" y="0"/>
                  </a:lnTo>
                  <a:lnTo>
                    <a:pt x="0" y="75895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3661;p38"/>
            <p:cNvSpPr/>
            <p:nvPr/>
          </p:nvSpPr>
          <p:spPr>
            <a:xfrm>
              <a:off x="3663154" y="1389355"/>
              <a:ext cx="60579" cy="177060"/>
            </a:xfrm>
            <a:custGeom>
              <a:avLst/>
              <a:gdLst/>
              <a:ahLst/>
              <a:cxnLst/>
              <a:rect l="l" t="t" r="r" b="b"/>
              <a:pathLst>
                <a:path w="60579" h="177060" extrusionOk="0">
                  <a:moveTo>
                    <a:pt x="30289" y="173453"/>
                  </a:moveTo>
                  <a:lnTo>
                    <a:pt x="30289" y="173453"/>
                  </a:lnTo>
                  <a:cubicBezTo>
                    <a:pt x="11621" y="160014"/>
                    <a:pt x="391" y="138544"/>
                    <a:pt x="0" y="115541"/>
                  </a:cubicBezTo>
                  <a:lnTo>
                    <a:pt x="0" y="26483"/>
                  </a:lnTo>
                  <a:cubicBezTo>
                    <a:pt x="0" y="4194"/>
                    <a:pt x="13621" y="-5998"/>
                    <a:pt x="30289" y="3623"/>
                  </a:cubicBezTo>
                  <a:lnTo>
                    <a:pt x="30289" y="3623"/>
                  </a:lnTo>
                  <a:cubicBezTo>
                    <a:pt x="48987" y="17005"/>
                    <a:pt x="60217" y="38456"/>
                    <a:pt x="60579" y="61439"/>
                  </a:cubicBezTo>
                  <a:lnTo>
                    <a:pt x="60579" y="150498"/>
                  </a:lnTo>
                  <a:cubicBezTo>
                    <a:pt x="60579" y="172787"/>
                    <a:pt x="47053" y="183074"/>
                    <a:pt x="30289" y="1734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3662;p38"/>
            <p:cNvSpPr/>
            <p:nvPr/>
          </p:nvSpPr>
          <p:spPr>
            <a:xfrm>
              <a:off x="3870037" y="1058841"/>
              <a:ext cx="17335" cy="769048"/>
            </a:xfrm>
            <a:custGeom>
              <a:avLst/>
              <a:gdLst/>
              <a:ahLst/>
              <a:cxnLst/>
              <a:rect l="l" t="t" r="r" b="b"/>
              <a:pathLst>
                <a:path w="17335" h="769048" extrusionOk="0">
                  <a:moveTo>
                    <a:pt x="0" y="759047"/>
                  </a:moveTo>
                  <a:lnTo>
                    <a:pt x="17335" y="769049"/>
                  </a:lnTo>
                  <a:lnTo>
                    <a:pt x="17335" y="10001"/>
                  </a:lnTo>
                  <a:lnTo>
                    <a:pt x="0" y="0"/>
                  </a:lnTo>
                  <a:lnTo>
                    <a:pt x="0" y="75904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3663;p38"/>
            <p:cNvSpPr/>
            <p:nvPr/>
          </p:nvSpPr>
          <p:spPr>
            <a:xfrm>
              <a:off x="3848416" y="1146769"/>
              <a:ext cx="60579" cy="177060"/>
            </a:xfrm>
            <a:custGeom>
              <a:avLst/>
              <a:gdLst/>
              <a:ahLst/>
              <a:cxnLst/>
              <a:rect l="l" t="t" r="r" b="b"/>
              <a:pathLst>
                <a:path w="60579" h="177060" extrusionOk="0">
                  <a:moveTo>
                    <a:pt x="30289" y="173438"/>
                  </a:moveTo>
                  <a:lnTo>
                    <a:pt x="30289" y="173438"/>
                  </a:lnTo>
                  <a:cubicBezTo>
                    <a:pt x="11592" y="160055"/>
                    <a:pt x="362" y="138605"/>
                    <a:pt x="0" y="115621"/>
                  </a:cubicBezTo>
                  <a:lnTo>
                    <a:pt x="0" y="26562"/>
                  </a:lnTo>
                  <a:cubicBezTo>
                    <a:pt x="0" y="4274"/>
                    <a:pt x="13525" y="-6013"/>
                    <a:pt x="30289" y="3607"/>
                  </a:cubicBezTo>
                  <a:lnTo>
                    <a:pt x="30289" y="3607"/>
                  </a:lnTo>
                  <a:cubicBezTo>
                    <a:pt x="48958" y="17047"/>
                    <a:pt x="60188" y="38516"/>
                    <a:pt x="60579" y="61519"/>
                  </a:cubicBezTo>
                  <a:lnTo>
                    <a:pt x="60579" y="150578"/>
                  </a:lnTo>
                  <a:cubicBezTo>
                    <a:pt x="60579" y="172866"/>
                    <a:pt x="46958" y="183058"/>
                    <a:pt x="30289" y="1734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3664;p38"/>
            <p:cNvSpPr/>
            <p:nvPr/>
          </p:nvSpPr>
          <p:spPr>
            <a:xfrm>
              <a:off x="4055299" y="1165807"/>
              <a:ext cx="17240" cy="768953"/>
            </a:xfrm>
            <a:custGeom>
              <a:avLst/>
              <a:gdLst/>
              <a:ahLst/>
              <a:cxnLst/>
              <a:rect l="l" t="t" r="r" b="b"/>
              <a:pathLst>
                <a:path w="17240" h="768953" extrusionOk="0">
                  <a:moveTo>
                    <a:pt x="0" y="759047"/>
                  </a:moveTo>
                  <a:lnTo>
                    <a:pt x="17240" y="768953"/>
                  </a:lnTo>
                  <a:lnTo>
                    <a:pt x="17240" y="10001"/>
                  </a:lnTo>
                  <a:lnTo>
                    <a:pt x="0" y="0"/>
                  </a:lnTo>
                  <a:lnTo>
                    <a:pt x="0" y="75904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3665;p38"/>
            <p:cNvSpPr/>
            <p:nvPr/>
          </p:nvSpPr>
          <p:spPr>
            <a:xfrm>
              <a:off x="4033677" y="1453459"/>
              <a:ext cx="60483" cy="177021"/>
            </a:xfrm>
            <a:custGeom>
              <a:avLst/>
              <a:gdLst/>
              <a:ahLst/>
              <a:cxnLst/>
              <a:rect l="l" t="t" r="r" b="b"/>
              <a:pathLst>
                <a:path w="60483" h="177021" extrusionOk="0">
                  <a:moveTo>
                    <a:pt x="30290" y="173358"/>
                  </a:moveTo>
                  <a:lnTo>
                    <a:pt x="30290" y="173358"/>
                  </a:lnTo>
                  <a:cubicBezTo>
                    <a:pt x="11573" y="160004"/>
                    <a:pt x="324" y="138535"/>
                    <a:pt x="0" y="115541"/>
                  </a:cubicBezTo>
                  <a:lnTo>
                    <a:pt x="0" y="26483"/>
                  </a:lnTo>
                  <a:cubicBezTo>
                    <a:pt x="0" y="4194"/>
                    <a:pt x="13525" y="-5998"/>
                    <a:pt x="30290" y="3623"/>
                  </a:cubicBezTo>
                  <a:lnTo>
                    <a:pt x="30290" y="3623"/>
                  </a:lnTo>
                  <a:cubicBezTo>
                    <a:pt x="48949" y="17024"/>
                    <a:pt x="60150" y="38475"/>
                    <a:pt x="60484" y="61439"/>
                  </a:cubicBezTo>
                  <a:lnTo>
                    <a:pt x="60484" y="150498"/>
                  </a:lnTo>
                  <a:cubicBezTo>
                    <a:pt x="60484" y="172787"/>
                    <a:pt x="46958" y="183074"/>
                    <a:pt x="30290" y="17335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9" name="Google Shape;3666;p38"/>
            <p:cNvGrpSpPr/>
            <p:nvPr/>
          </p:nvGrpSpPr>
          <p:grpSpPr>
            <a:xfrm>
              <a:off x="3457891" y="2611797"/>
              <a:ext cx="595122" cy="410622"/>
              <a:chOff x="5119116" y="3513772"/>
              <a:chExt cx="595122" cy="410622"/>
            </a:xfrm>
          </p:grpSpPr>
          <p:sp>
            <p:nvSpPr>
              <p:cNvPr id="400" name="Google Shape;3667;p38"/>
              <p:cNvSpPr/>
              <p:nvPr/>
            </p:nvSpPr>
            <p:spPr>
              <a:xfrm>
                <a:off x="5119116" y="3618642"/>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3668;p38"/>
              <p:cNvSpPr/>
              <p:nvPr/>
            </p:nvSpPr>
            <p:spPr>
              <a:xfrm>
                <a:off x="5184648" y="3579304"/>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3669;p38"/>
              <p:cNvSpPr/>
              <p:nvPr/>
            </p:nvSpPr>
            <p:spPr>
              <a:xfrm>
                <a:off x="5184743" y="3664839"/>
                <a:ext cx="52292" cy="69627"/>
              </a:xfrm>
              <a:custGeom>
                <a:avLst/>
                <a:gdLst/>
                <a:ahLst/>
                <a:cxnLst/>
                <a:rect l="l" t="t" r="r" b="b"/>
                <a:pathLst>
                  <a:path w="52292" h="69627" extrusionOk="0">
                    <a:moveTo>
                      <a:pt x="0" y="69628"/>
                    </a:moveTo>
                    <a:lnTo>
                      <a:pt x="0" y="0"/>
                    </a:lnTo>
                    <a:lnTo>
                      <a:pt x="52292" y="46577"/>
                    </a:lnTo>
                    <a:lnTo>
                      <a:pt x="0" y="69628"/>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3670;p38"/>
              <p:cNvSpPr/>
              <p:nvPr/>
            </p:nvSpPr>
            <p:spPr>
              <a:xfrm>
                <a:off x="5674423" y="3666648"/>
                <a:ext cx="39814" cy="93916"/>
              </a:xfrm>
              <a:custGeom>
                <a:avLst/>
                <a:gdLst/>
                <a:ahLst/>
                <a:cxnLst/>
                <a:rect l="l" t="t" r="r" b="b"/>
                <a:pathLst>
                  <a:path w="39814" h="93916" extrusionOk="0">
                    <a:moveTo>
                      <a:pt x="39814" y="0"/>
                    </a:moveTo>
                    <a:lnTo>
                      <a:pt x="39814" y="65532"/>
                    </a:lnTo>
                    <a:lnTo>
                      <a:pt x="13049" y="93916"/>
                    </a:lnTo>
                    <a:lnTo>
                      <a:pt x="0" y="18955"/>
                    </a:lnTo>
                    <a:lnTo>
                      <a:pt x="39814"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3671;p38"/>
              <p:cNvSpPr/>
              <p:nvPr/>
            </p:nvSpPr>
            <p:spPr>
              <a:xfrm>
                <a:off x="5184648" y="3513772"/>
                <a:ext cx="529590" cy="305752"/>
              </a:xfrm>
              <a:custGeom>
                <a:avLst/>
                <a:gdLst/>
                <a:ahLst/>
                <a:cxnLst/>
                <a:rect l="l" t="t" r="r" b="b"/>
                <a:pathLst>
                  <a:path w="529590" h="305752" extrusionOk="0">
                    <a:moveTo>
                      <a:pt x="529590" y="152876"/>
                    </a:moveTo>
                    <a:cubicBezTo>
                      <a:pt x="529590" y="237308"/>
                      <a:pt x="411037" y="305753"/>
                      <a:pt x="264795" y="305753"/>
                    </a:cubicBezTo>
                    <a:cubicBezTo>
                      <a:pt x="118553" y="305753"/>
                      <a:pt x="0" y="237308"/>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 name="Google Shape;3672;p38"/>
              <p:cNvSpPr/>
              <p:nvPr/>
            </p:nvSpPr>
            <p:spPr>
              <a:xfrm>
                <a:off x="5260027" y="3555420"/>
                <a:ext cx="379097" cy="218860"/>
              </a:xfrm>
              <a:custGeom>
                <a:avLst/>
                <a:gdLst/>
                <a:ahLst/>
                <a:cxnLst/>
                <a:rect l="l" t="t" r="r" b="b"/>
                <a:pathLst>
                  <a:path w="379097" h="218860" extrusionOk="0">
                    <a:moveTo>
                      <a:pt x="378772" y="115991"/>
                    </a:moveTo>
                    <a:cubicBezTo>
                      <a:pt x="376105" y="141708"/>
                      <a:pt x="357722" y="167140"/>
                      <a:pt x="323623" y="186857"/>
                    </a:cubicBezTo>
                    <a:cubicBezTo>
                      <a:pt x="249518" y="229529"/>
                      <a:pt x="129503" y="229529"/>
                      <a:pt x="55494" y="186857"/>
                    </a:cubicBezTo>
                    <a:cubicBezTo>
                      <a:pt x="21299" y="167140"/>
                      <a:pt x="3011" y="141708"/>
                      <a:pt x="344" y="115991"/>
                    </a:cubicBezTo>
                    <a:cubicBezTo>
                      <a:pt x="-2799" y="85892"/>
                      <a:pt x="15584" y="55031"/>
                      <a:pt x="55494" y="32076"/>
                    </a:cubicBezTo>
                    <a:cubicBezTo>
                      <a:pt x="129503" y="-10692"/>
                      <a:pt x="249518" y="-10692"/>
                      <a:pt x="323623" y="32076"/>
                    </a:cubicBezTo>
                    <a:cubicBezTo>
                      <a:pt x="363437" y="55031"/>
                      <a:pt x="381821" y="85892"/>
                      <a:pt x="378772" y="11599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3673;p38"/>
              <p:cNvSpPr/>
              <p:nvPr/>
            </p:nvSpPr>
            <p:spPr>
              <a:xfrm>
                <a:off x="5260371" y="3568469"/>
                <a:ext cx="378428" cy="205811"/>
              </a:xfrm>
              <a:custGeom>
                <a:avLst/>
                <a:gdLst/>
                <a:ahLst/>
                <a:cxnLst/>
                <a:rect l="l" t="t" r="r" b="b"/>
                <a:pathLst>
                  <a:path w="378428" h="205811" extrusionOk="0">
                    <a:moveTo>
                      <a:pt x="378428" y="102942"/>
                    </a:moveTo>
                    <a:cubicBezTo>
                      <a:pt x="375761" y="128659"/>
                      <a:pt x="357378" y="154091"/>
                      <a:pt x="323279" y="173808"/>
                    </a:cubicBezTo>
                    <a:cubicBezTo>
                      <a:pt x="249174" y="216479"/>
                      <a:pt x="129159" y="216479"/>
                      <a:pt x="55150" y="173808"/>
                    </a:cubicBezTo>
                    <a:cubicBezTo>
                      <a:pt x="20955" y="154091"/>
                      <a:pt x="2667" y="128659"/>
                      <a:pt x="0" y="102942"/>
                    </a:cubicBezTo>
                    <a:cubicBezTo>
                      <a:pt x="2667" y="77224"/>
                      <a:pt x="20955" y="51792"/>
                      <a:pt x="55150" y="32076"/>
                    </a:cubicBezTo>
                    <a:cubicBezTo>
                      <a:pt x="129159" y="-10692"/>
                      <a:pt x="249174" y="-10692"/>
                      <a:pt x="323279" y="32076"/>
                    </a:cubicBezTo>
                    <a:cubicBezTo>
                      <a:pt x="357283" y="51792"/>
                      <a:pt x="375666" y="77224"/>
                      <a:pt x="378428" y="102942"/>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 name="Google Shape;3674;p38"/>
              <p:cNvSpPr/>
              <p:nvPr/>
            </p:nvSpPr>
            <p:spPr>
              <a:xfrm>
                <a:off x="5357145" y="3618071"/>
                <a:ext cx="176643" cy="110490"/>
              </a:xfrm>
              <a:custGeom>
                <a:avLst/>
                <a:gdLst/>
                <a:ahLst/>
                <a:cxnLst/>
                <a:rect l="l" t="t" r="r" b="b"/>
                <a:pathLst>
                  <a:path w="176643" h="110490" extrusionOk="0">
                    <a:moveTo>
                      <a:pt x="89535" y="17526"/>
                    </a:moveTo>
                    <a:cubicBezTo>
                      <a:pt x="87202" y="17488"/>
                      <a:pt x="84877" y="17678"/>
                      <a:pt x="82582" y="18097"/>
                    </a:cubicBezTo>
                    <a:cubicBezTo>
                      <a:pt x="79439" y="18097"/>
                      <a:pt x="76010" y="19145"/>
                      <a:pt x="72104" y="20003"/>
                    </a:cubicBezTo>
                    <a:cubicBezTo>
                      <a:pt x="68199" y="20860"/>
                      <a:pt x="64199" y="21812"/>
                      <a:pt x="60008" y="23050"/>
                    </a:cubicBezTo>
                    <a:cubicBezTo>
                      <a:pt x="55959" y="24260"/>
                      <a:pt x="52007" y="25784"/>
                      <a:pt x="48197" y="27622"/>
                    </a:cubicBezTo>
                    <a:lnTo>
                      <a:pt x="78581" y="45148"/>
                    </a:lnTo>
                    <a:lnTo>
                      <a:pt x="84106" y="43244"/>
                    </a:lnTo>
                    <a:cubicBezTo>
                      <a:pt x="91821" y="40672"/>
                      <a:pt x="99155" y="38481"/>
                      <a:pt x="106013" y="36671"/>
                    </a:cubicBezTo>
                    <a:cubicBezTo>
                      <a:pt x="112462" y="34947"/>
                      <a:pt x="119063" y="33861"/>
                      <a:pt x="125730" y="33433"/>
                    </a:cubicBezTo>
                    <a:cubicBezTo>
                      <a:pt x="131788" y="33023"/>
                      <a:pt x="137884" y="33433"/>
                      <a:pt x="143828" y="34671"/>
                    </a:cubicBezTo>
                    <a:cubicBezTo>
                      <a:pt x="149943" y="35938"/>
                      <a:pt x="155801" y="38224"/>
                      <a:pt x="161163" y="41434"/>
                    </a:cubicBezTo>
                    <a:cubicBezTo>
                      <a:pt x="166468" y="44072"/>
                      <a:pt x="171002" y="48044"/>
                      <a:pt x="174308" y="52959"/>
                    </a:cubicBezTo>
                    <a:cubicBezTo>
                      <a:pt x="176498" y="56521"/>
                      <a:pt x="177184" y="60798"/>
                      <a:pt x="176213" y="64865"/>
                    </a:cubicBezTo>
                    <a:cubicBezTo>
                      <a:pt x="174927" y="69342"/>
                      <a:pt x="172460" y="73390"/>
                      <a:pt x="169069" y="76581"/>
                    </a:cubicBezTo>
                    <a:cubicBezTo>
                      <a:pt x="164887" y="80781"/>
                      <a:pt x="160220" y="84458"/>
                      <a:pt x="155162" y="87535"/>
                    </a:cubicBezTo>
                    <a:lnTo>
                      <a:pt x="174212" y="98679"/>
                    </a:lnTo>
                    <a:lnTo>
                      <a:pt x="163735" y="104775"/>
                    </a:lnTo>
                    <a:lnTo>
                      <a:pt x="144113" y="93536"/>
                    </a:lnTo>
                    <a:cubicBezTo>
                      <a:pt x="134969" y="98107"/>
                      <a:pt x="125397" y="101775"/>
                      <a:pt x="115538" y="104489"/>
                    </a:cubicBezTo>
                    <a:cubicBezTo>
                      <a:pt x="105032" y="107432"/>
                      <a:pt x="94298" y="109442"/>
                      <a:pt x="83439" y="110490"/>
                    </a:cubicBezTo>
                    <a:lnTo>
                      <a:pt x="73247" y="92202"/>
                    </a:lnTo>
                    <a:cubicBezTo>
                      <a:pt x="76114" y="92145"/>
                      <a:pt x="78981" y="91926"/>
                      <a:pt x="81820" y="91535"/>
                    </a:cubicBezTo>
                    <a:cubicBezTo>
                      <a:pt x="86116" y="91049"/>
                      <a:pt x="90373" y="90316"/>
                      <a:pt x="94583" y="89345"/>
                    </a:cubicBezTo>
                    <a:cubicBezTo>
                      <a:pt x="99251" y="88392"/>
                      <a:pt x="104108" y="87058"/>
                      <a:pt x="109442" y="85534"/>
                    </a:cubicBezTo>
                    <a:cubicBezTo>
                      <a:pt x="114529" y="84077"/>
                      <a:pt x="119501" y="82239"/>
                      <a:pt x="124301" y="80010"/>
                    </a:cubicBezTo>
                    <a:lnTo>
                      <a:pt x="94012" y="62579"/>
                    </a:lnTo>
                    <a:lnTo>
                      <a:pt x="90107" y="63913"/>
                    </a:lnTo>
                    <a:lnTo>
                      <a:pt x="85916" y="65151"/>
                    </a:lnTo>
                    <a:cubicBezTo>
                      <a:pt x="79038" y="67485"/>
                      <a:pt x="72047" y="69456"/>
                      <a:pt x="64961" y="71056"/>
                    </a:cubicBezTo>
                    <a:cubicBezTo>
                      <a:pt x="59112" y="72409"/>
                      <a:pt x="53150" y="73209"/>
                      <a:pt x="47149" y="73438"/>
                    </a:cubicBezTo>
                    <a:cubicBezTo>
                      <a:pt x="41834" y="73657"/>
                      <a:pt x="36519" y="73171"/>
                      <a:pt x="31337" y="72009"/>
                    </a:cubicBezTo>
                    <a:cubicBezTo>
                      <a:pt x="26213" y="70761"/>
                      <a:pt x="21308" y="68771"/>
                      <a:pt x="16764" y="66104"/>
                    </a:cubicBezTo>
                    <a:cubicBezTo>
                      <a:pt x="11792" y="63465"/>
                      <a:pt x="7468" y="59760"/>
                      <a:pt x="4096" y="55245"/>
                    </a:cubicBezTo>
                    <a:cubicBezTo>
                      <a:pt x="1676" y="51797"/>
                      <a:pt x="476" y="47644"/>
                      <a:pt x="667" y="43434"/>
                    </a:cubicBezTo>
                    <a:cubicBezTo>
                      <a:pt x="1105" y="39091"/>
                      <a:pt x="2829" y="34976"/>
                      <a:pt x="5620" y="31623"/>
                    </a:cubicBezTo>
                    <a:cubicBezTo>
                      <a:pt x="9182" y="27327"/>
                      <a:pt x="13354" y="23565"/>
                      <a:pt x="18002" y="20479"/>
                    </a:cubicBezTo>
                    <a:lnTo>
                      <a:pt x="0" y="10096"/>
                    </a:lnTo>
                    <a:lnTo>
                      <a:pt x="10573" y="4000"/>
                    </a:lnTo>
                    <a:lnTo>
                      <a:pt x="28385" y="14288"/>
                    </a:lnTo>
                    <a:cubicBezTo>
                      <a:pt x="36709" y="10163"/>
                      <a:pt x="45463" y="6963"/>
                      <a:pt x="54483" y="4763"/>
                    </a:cubicBezTo>
                    <a:cubicBezTo>
                      <a:pt x="63103" y="2600"/>
                      <a:pt x="71847" y="1010"/>
                      <a:pt x="80677" y="0"/>
                    </a:cubicBezTo>
                    <a:close/>
                    <a:moveTo>
                      <a:pt x="37814" y="49054"/>
                    </a:moveTo>
                    <a:cubicBezTo>
                      <a:pt x="41796" y="51340"/>
                      <a:pt x="46387" y="52340"/>
                      <a:pt x="50959" y="51911"/>
                    </a:cubicBezTo>
                    <a:cubicBezTo>
                      <a:pt x="57150" y="51197"/>
                      <a:pt x="63256" y="49825"/>
                      <a:pt x="69152" y="47815"/>
                    </a:cubicBezTo>
                    <a:lnTo>
                      <a:pt x="40577" y="31337"/>
                    </a:lnTo>
                    <a:cubicBezTo>
                      <a:pt x="30194" y="38576"/>
                      <a:pt x="29242" y="44482"/>
                      <a:pt x="37814" y="49054"/>
                    </a:cubicBezTo>
                    <a:close/>
                    <a:moveTo>
                      <a:pt x="137732" y="57340"/>
                    </a:moveTo>
                    <a:cubicBezTo>
                      <a:pt x="133398" y="54978"/>
                      <a:pt x="128416" y="54112"/>
                      <a:pt x="123539" y="54864"/>
                    </a:cubicBezTo>
                    <a:cubicBezTo>
                      <a:pt x="116777" y="55683"/>
                      <a:pt x="110109" y="57150"/>
                      <a:pt x="103632" y="59246"/>
                    </a:cubicBezTo>
                    <a:lnTo>
                      <a:pt x="132207" y="75533"/>
                    </a:lnTo>
                    <a:cubicBezTo>
                      <a:pt x="144018" y="68580"/>
                      <a:pt x="145923" y="62484"/>
                      <a:pt x="137732" y="5772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3675;p38"/>
              <p:cNvSpPr/>
              <p:nvPr/>
            </p:nvSpPr>
            <p:spPr>
              <a:xfrm>
                <a:off x="5430297" y="3699986"/>
                <a:ext cx="11620" cy="15239"/>
              </a:xfrm>
              <a:custGeom>
                <a:avLst/>
                <a:gdLst/>
                <a:ahLst/>
                <a:cxnLst/>
                <a:rect l="l" t="t" r="r" b="b"/>
                <a:pathLst>
                  <a:path w="11620" h="15239" extrusionOk="0">
                    <a:moveTo>
                      <a:pt x="0" y="10287"/>
                    </a:moveTo>
                    <a:cubicBezTo>
                      <a:pt x="0" y="9525"/>
                      <a:pt x="0" y="0"/>
                      <a:pt x="0" y="0"/>
                    </a:cubicBezTo>
                    <a:lnTo>
                      <a:pt x="11621" y="7525"/>
                    </a:lnTo>
                    <a:lnTo>
                      <a:pt x="6572" y="15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3676;p38"/>
              <p:cNvSpPr/>
              <p:nvPr/>
            </p:nvSpPr>
            <p:spPr>
              <a:xfrm>
                <a:off x="5506497" y="3706463"/>
                <a:ext cx="25145" cy="11810"/>
              </a:xfrm>
              <a:custGeom>
                <a:avLst/>
                <a:gdLst/>
                <a:ahLst/>
                <a:cxnLst/>
                <a:rect l="l" t="t" r="r" b="b"/>
                <a:pathLst>
                  <a:path w="25145" h="11810" extrusionOk="0">
                    <a:moveTo>
                      <a:pt x="25146" y="10287"/>
                    </a:moveTo>
                    <a:lnTo>
                      <a:pt x="25146" y="0"/>
                    </a:lnTo>
                    <a:lnTo>
                      <a:pt x="0" y="2000"/>
                    </a:lnTo>
                    <a:lnTo>
                      <a:pt x="14478" y="11811"/>
                    </a:lnTo>
                    <a:lnTo>
                      <a:pt x="25146"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3677;p38"/>
              <p:cNvSpPr/>
              <p:nvPr/>
            </p:nvSpPr>
            <p:spPr>
              <a:xfrm>
                <a:off x="5514975" y="3668744"/>
                <a:ext cx="18859" cy="10382"/>
              </a:xfrm>
              <a:custGeom>
                <a:avLst/>
                <a:gdLst/>
                <a:ahLst/>
                <a:cxnLst/>
                <a:rect l="l" t="t" r="r" b="b"/>
                <a:pathLst>
                  <a:path w="18859" h="10382" extrusionOk="0">
                    <a:moveTo>
                      <a:pt x="18859" y="10382"/>
                    </a:moveTo>
                    <a:lnTo>
                      <a:pt x="18859" y="0"/>
                    </a:lnTo>
                    <a:lnTo>
                      <a:pt x="0" y="6763"/>
                    </a:lnTo>
                    <a:lnTo>
                      <a:pt x="18859" y="1038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3678;p38"/>
              <p:cNvSpPr/>
              <p:nvPr/>
            </p:nvSpPr>
            <p:spPr>
              <a:xfrm>
                <a:off x="5455729" y="3672554"/>
                <a:ext cx="28384" cy="19811"/>
              </a:xfrm>
              <a:custGeom>
                <a:avLst/>
                <a:gdLst/>
                <a:ahLst/>
                <a:cxnLst/>
                <a:rect l="l" t="t" r="r" b="b"/>
                <a:pathLst>
                  <a:path w="28384" h="19811" extrusionOk="0">
                    <a:moveTo>
                      <a:pt x="0" y="6001"/>
                    </a:moveTo>
                    <a:lnTo>
                      <a:pt x="6287" y="0"/>
                    </a:lnTo>
                    <a:lnTo>
                      <a:pt x="28384" y="15240"/>
                    </a:lnTo>
                    <a:lnTo>
                      <a:pt x="27051" y="19812"/>
                    </a:lnTo>
                    <a:cubicBezTo>
                      <a:pt x="27051" y="19812"/>
                      <a:pt x="10478" y="12859"/>
                      <a:pt x="9906" y="1238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3679;p38"/>
              <p:cNvSpPr/>
              <p:nvPr/>
            </p:nvSpPr>
            <p:spPr>
              <a:xfrm>
                <a:off x="5397817" y="3639502"/>
                <a:ext cx="35337" cy="23336"/>
              </a:xfrm>
              <a:custGeom>
                <a:avLst/>
                <a:gdLst/>
                <a:ahLst/>
                <a:cxnLst/>
                <a:rect l="l" t="t" r="r" b="b"/>
                <a:pathLst>
                  <a:path w="35337" h="23336" extrusionOk="0">
                    <a:moveTo>
                      <a:pt x="0" y="6667"/>
                    </a:moveTo>
                    <a:lnTo>
                      <a:pt x="29337" y="23336"/>
                    </a:lnTo>
                    <a:lnTo>
                      <a:pt x="35338" y="18955"/>
                    </a:lnTo>
                    <a:cubicBezTo>
                      <a:pt x="35338" y="18955"/>
                      <a:pt x="31718" y="14764"/>
                      <a:pt x="31433" y="14288"/>
                    </a:cubicBezTo>
                    <a:cubicBezTo>
                      <a:pt x="28651" y="11287"/>
                      <a:pt x="25441" y="8715"/>
                      <a:pt x="21908" y="6667"/>
                    </a:cubicBezTo>
                    <a:cubicBezTo>
                      <a:pt x="19717" y="6667"/>
                      <a:pt x="5810" y="0"/>
                      <a:pt x="5810"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3680;p38"/>
              <p:cNvSpPr/>
              <p:nvPr/>
            </p:nvSpPr>
            <p:spPr>
              <a:xfrm>
                <a:off x="5430297" y="3620928"/>
                <a:ext cx="16383" cy="14668"/>
              </a:xfrm>
              <a:custGeom>
                <a:avLst/>
                <a:gdLst/>
                <a:ahLst/>
                <a:cxnLst/>
                <a:rect l="l" t="t" r="r" b="b"/>
                <a:pathLst>
                  <a:path w="16383" h="14668" extrusionOk="0">
                    <a:moveTo>
                      <a:pt x="16383" y="14669"/>
                    </a:moveTo>
                    <a:lnTo>
                      <a:pt x="16383" y="4381"/>
                    </a:lnTo>
                    <a:lnTo>
                      <a:pt x="2858" y="0"/>
                    </a:lnTo>
                    <a:lnTo>
                      <a:pt x="0" y="8096"/>
                    </a:lnTo>
                    <a:lnTo>
                      <a:pt x="762" y="11716"/>
                    </a:lnTo>
                    <a:lnTo>
                      <a:pt x="16383" y="1466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3681;p38"/>
              <p:cNvSpPr/>
              <p:nvPr/>
            </p:nvSpPr>
            <p:spPr>
              <a:xfrm>
                <a:off x="5357050" y="3617880"/>
                <a:ext cx="15620" cy="11620"/>
              </a:xfrm>
              <a:custGeom>
                <a:avLst/>
                <a:gdLst/>
                <a:ahLst/>
                <a:cxnLst/>
                <a:rect l="l" t="t" r="r" b="b"/>
                <a:pathLst>
                  <a:path w="15620" h="11620" extrusionOk="0">
                    <a:moveTo>
                      <a:pt x="0" y="10287"/>
                    </a:moveTo>
                    <a:lnTo>
                      <a:pt x="0" y="0"/>
                    </a:lnTo>
                    <a:lnTo>
                      <a:pt x="15621" y="1715"/>
                    </a:lnTo>
                    <a:lnTo>
                      <a:pt x="10573" y="11621"/>
                    </a:lnTo>
                    <a:lnTo>
                      <a:pt x="0"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3682;p38"/>
              <p:cNvSpPr/>
              <p:nvPr/>
            </p:nvSpPr>
            <p:spPr>
              <a:xfrm>
                <a:off x="5357621" y="3652361"/>
                <a:ext cx="18002" cy="18097"/>
              </a:xfrm>
              <a:custGeom>
                <a:avLst/>
                <a:gdLst/>
                <a:ahLst/>
                <a:cxnLst/>
                <a:rect l="l" t="t" r="r" b="b"/>
                <a:pathLst>
                  <a:path w="18002" h="18097" extrusionOk="0">
                    <a:moveTo>
                      <a:pt x="0" y="10668"/>
                    </a:moveTo>
                    <a:lnTo>
                      <a:pt x="0" y="0"/>
                    </a:lnTo>
                    <a:lnTo>
                      <a:pt x="18002" y="0"/>
                    </a:lnTo>
                    <a:lnTo>
                      <a:pt x="13621" y="9525"/>
                    </a:lnTo>
                    <a:lnTo>
                      <a:pt x="5810" y="1809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3683;p38"/>
              <p:cNvSpPr/>
              <p:nvPr/>
            </p:nvSpPr>
            <p:spPr>
              <a:xfrm>
                <a:off x="5357145" y="3607879"/>
                <a:ext cx="176643" cy="110394"/>
              </a:xfrm>
              <a:custGeom>
                <a:avLst/>
                <a:gdLst/>
                <a:ahLst/>
                <a:cxnLst/>
                <a:rect l="l" t="t" r="r" b="b"/>
                <a:pathLst>
                  <a:path w="176643" h="110394" extrusionOk="0">
                    <a:moveTo>
                      <a:pt x="89535" y="17431"/>
                    </a:moveTo>
                    <a:cubicBezTo>
                      <a:pt x="87202" y="17393"/>
                      <a:pt x="84877" y="17583"/>
                      <a:pt x="82582" y="18002"/>
                    </a:cubicBezTo>
                    <a:cubicBezTo>
                      <a:pt x="79439" y="18479"/>
                      <a:pt x="76010" y="19050"/>
                      <a:pt x="72104" y="19907"/>
                    </a:cubicBezTo>
                    <a:cubicBezTo>
                      <a:pt x="68199" y="20764"/>
                      <a:pt x="64199" y="21717"/>
                      <a:pt x="60008" y="22955"/>
                    </a:cubicBezTo>
                    <a:cubicBezTo>
                      <a:pt x="55959" y="24165"/>
                      <a:pt x="52007" y="25689"/>
                      <a:pt x="48197" y="27527"/>
                    </a:cubicBezTo>
                    <a:lnTo>
                      <a:pt x="78581" y="45053"/>
                    </a:lnTo>
                    <a:lnTo>
                      <a:pt x="84106" y="43148"/>
                    </a:lnTo>
                    <a:cubicBezTo>
                      <a:pt x="91821" y="40577"/>
                      <a:pt x="99155" y="38386"/>
                      <a:pt x="106013" y="36576"/>
                    </a:cubicBezTo>
                    <a:cubicBezTo>
                      <a:pt x="112462" y="34852"/>
                      <a:pt x="119063" y="33766"/>
                      <a:pt x="125730" y="33338"/>
                    </a:cubicBezTo>
                    <a:cubicBezTo>
                      <a:pt x="131788" y="32928"/>
                      <a:pt x="137884" y="33338"/>
                      <a:pt x="143828" y="34576"/>
                    </a:cubicBezTo>
                    <a:cubicBezTo>
                      <a:pt x="149943" y="35843"/>
                      <a:pt x="155801" y="38128"/>
                      <a:pt x="161163" y="41338"/>
                    </a:cubicBezTo>
                    <a:cubicBezTo>
                      <a:pt x="166468" y="43977"/>
                      <a:pt x="171002" y="47949"/>
                      <a:pt x="174308" y="52864"/>
                    </a:cubicBezTo>
                    <a:cubicBezTo>
                      <a:pt x="176498" y="56417"/>
                      <a:pt x="177184" y="60703"/>
                      <a:pt x="176213" y="64770"/>
                    </a:cubicBezTo>
                    <a:cubicBezTo>
                      <a:pt x="174927" y="69247"/>
                      <a:pt x="172460" y="73295"/>
                      <a:pt x="169069" y="76486"/>
                    </a:cubicBezTo>
                    <a:cubicBezTo>
                      <a:pt x="164887" y="80686"/>
                      <a:pt x="160220" y="84363"/>
                      <a:pt x="155162" y="87439"/>
                    </a:cubicBezTo>
                    <a:lnTo>
                      <a:pt x="174212" y="98679"/>
                    </a:lnTo>
                    <a:lnTo>
                      <a:pt x="163735" y="104775"/>
                    </a:lnTo>
                    <a:lnTo>
                      <a:pt x="144113" y="93440"/>
                    </a:lnTo>
                    <a:cubicBezTo>
                      <a:pt x="134969" y="98012"/>
                      <a:pt x="125397" y="101679"/>
                      <a:pt x="115538" y="104394"/>
                    </a:cubicBezTo>
                    <a:cubicBezTo>
                      <a:pt x="105032" y="107337"/>
                      <a:pt x="94298" y="109347"/>
                      <a:pt x="83439" y="110395"/>
                    </a:cubicBezTo>
                    <a:lnTo>
                      <a:pt x="73247" y="92107"/>
                    </a:lnTo>
                    <a:cubicBezTo>
                      <a:pt x="76114" y="92050"/>
                      <a:pt x="78981" y="91830"/>
                      <a:pt x="81820" y="91440"/>
                    </a:cubicBezTo>
                    <a:cubicBezTo>
                      <a:pt x="86116" y="90954"/>
                      <a:pt x="90373" y="90221"/>
                      <a:pt x="94583" y="89249"/>
                    </a:cubicBezTo>
                    <a:cubicBezTo>
                      <a:pt x="99251" y="88297"/>
                      <a:pt x="104108" y="86963"/>
                      <a:pt x="109442" y="85439"/>
                    </a:cubicBezTo>
                    <a:cubicBezTo>
                      <a:pt x="114529" y="83991"/>
                      <a:pt x="119501" y="82144"/>
                      <a:pt x="124301" y="79915"/>
                    </a:cubicBezTo>
                    <a:lnTo>
                      <a:pt x="94012" y="62484"/>
                    </a:lnTo>
                    <a:lnTo>
                      <a:pt x="90107" y="63818"/>
                    </a:lnTo>
                    <a:lnTo>
                      <a:pt x="85916" y="65056"/>
                    </a:lnTo>
                    <a:cubicBezTo>
                      <a:pt x="79038" y="67389"/>
                      <a:pt x="72047" y="69361"/>
                      <a:pt x="64961" y="70961"/>
                    </a:cubicBezTo>
                    <a:cubicBezTo>
                      <a:pt x="59122" y="72362"/>
                      <a:pt x="53150" y="73152"/>
                      <a:pt x="47149" y="73343"/>
                    </a:cubicBezTo>
                    <a:cubicBezTo>
                      <a:pt x="41834" y="73562"/>
                      <a:pt x="36519" y="73076"/>
                      <a:pt x="31337" y="71914"/>
                    </a:cubicBezTo>
                    <a:cubicBezTo>
                      <a:pt x="26213" y="70666"/>
                      <a:pt x="21308" y="68675"/>
                      <a:pt x="16764" y="66008"/>
                    </a:cubicBezTo>
                    <a:cubicBezTo>
                      <a:pt x="11763" y="63408"/>
                      <a:pt x="7430" y="59693"/>
                      <a:pt x="4096" y="55150"/>
                    </a:cubicBezTo>
                    <a:cubicBezTo>
                      <a:pt x="1696" y="51730"/>
                      <a:pt x="495" y="47606"/>
                      <a:pt x="667" y="43434"/>
                    </a:cubicBezTo>
                    <a:cubicBezTo>
                      <a:pt x="1095" y="39062"/>
                      <a:pt x="2819" y="34919"/>
                      <a:pt x="5620" y="31528"/>
                    </a:cubicBezTo>
                    <a:cubicBezTo>
                      <a:pt x="9182" y="27232"/>
                      <a:pt x="13354" y="23469"/>
                      <a:pt x="18002" y="20384"/>
                    </a:cubicBezTo>
                    <a:lnTo>
                      <a:pt x="0" y="10001"/>
                    </a:lnTo>
                    <a:lnTo>
                      <a:pt x="10573" y="3905"/>
                    </a:lnTo>
                    <a:lnTo>
                      <a:pt x="28385" y="14192"/>
                    </a:lnTo>
                    <a:cubicBezTo>
                      <a:pt x="36728" y="10106"/>
                      <a:pt x="45472" y="6915"/>
                      <a:pt x="54483" y="4667"/>
                    </a:cubicBezTo>
                    <a:cubicBezTo>
                      <a:pt x="63094" y="2486"/>
                      <a:pt x="71847" y="924"/>
                      <a:pt x="80677" y="0"/>
                    </a:cubicBezTo>
                    <a:close/>
                    <a:moveTo>
                      <a:pt x="37814" y="49721"/>
                    </a:moveTo>
                    <a:cubicBezTo>
                      <a:pt x="41796" y="52006"/>
                      <a:pt x="46387" y="53007"/>
                      <a:pt x="50959" y="52578"/>
                    </a:cubicBezTo>
                    <a:cubicBezTo>
                      <a:pt x="57150" y="51864"/>
                      <a:pt x="63256" y="50492"/>
                      <a:pt x="69152" y="48482"/>
                    </a:cubicBezTo>
                    <a:lnTo>
                      <a:pt x="40577" y="32004"/>
                    </a:lnTo>
                    <a:cubicBezTo>
                      <a:pt x="30194" y="38481"/>
                      <a:pt x="29242" y="44387"/>
                      <a:pt x="37814" y="49721"/>
                    </a:cubicBezTo>
                    <a:close/>
                    <a:moveTo>
                      <a:pt x="137732" y="58103"/>
                    </a:moveTo>
                    <a:cubicBezTo>
                      <a:pt x="133407" y="55712"/>
                      <a:pt x="128426" y="54807"/>
                      <a:pt x="123539" y="55531"/>
                    </a:cubicBezTo>
                    <a:cubicBezTo>
                      <a:pt x="116786" y="56397"/>
                      <a:pt x="110128" y="57864"/>
                      <a:pt x="103632" y="59912"/>
                    </a:cubicBezTo>
                    <a:lnTo>
                      <a:pt x="132207" y="76295"/>
                    </a:lnTo>
                    <a:cubicBezTo>
                      <a:pt x="144018" y="68771"/>
                      <a:pt x="145923" y="62389"/>
                      <a:pt x="137732" y="5772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0" name="Google Shape;3684;p38"/>
            <p:cNvGrpSpPr/>
            <p:nvPr/>
          </p:nvGrpSpPr>
          <p:grpSpPr>
            <a:xfrm>
              <a:off x="3545044" y="2530263"/>
              <a:ext cx="529590" cy="371284"/>
              <a:chOff x="5206269" y="3432238"/>
              <a:chExt cx="529590" cy="371284"/>
            </a:xfrm>
          </p:grpSpPr>
          <p:sp>
            <p:nvSpPr>
              <p:cNvPr id="384" name="Google Shape;3685;p38"/>
              <p:cNvSpPr/>
              <p:nvPr/>
            </p:nvSpPr>
            <p:spPr>
              <a:xfrm>
                <a:off x="5206269" y="3497770"/>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686;p38"/>
              <p:cNvSpPr/>
              <p:nvPr/>
            </p:nvSpPr>
            <p:spPr>
              <a:xfrm>
                <a:off x="5206365" y="3583305"/>
                <a:ext cx="52292" cy="69627"/>
              </a:xfrm>
              <a:custGeom>
                <a:avLst/>
                <a:gdLst/>
                <a:ahLst/>
                <a:cxnLst/>
                <a:rect l="l" t="t" r="r" b="b"/>
                <a:pathLst>
                  <a:path w="52292" h="69627" extrusionOk="0">
                    <a:moveTo>
                      <a:pt x="0" y="69628"/>
                    </a:moveTo>
                    <a:lnTo>
                      <a:pt x="0" y="0"/>
                    </a:lnTo>
                    <a:lnTo>
                      <a:pt x="52292" y="46577"/>
                    </a:lnTo>
                    <a:lnTo>
                      <a:pt x="0" y="69628"/>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687;p38"/>
              <p:cNvSpPr/>
              <p:nvPr/>
            </p:nvSpPr>
            <p:spPr>
              <a:xfrm>
                <a:off x="5696045" y="3585114"/>
                <a:ext cx="39814" cy="93916"/>
              </a:xfrm>
              <a:custGeom>
                <a:avLst/>
                <a:gdLst/>
                <a:ahLst/>
                <a:cxnLst/>
                <a:rect l="l" t="t" r="r" b="b"/>
                <a:pathLst>
                  <a:path w="39814" h="93916" extrusionOk="0">
                    <a:moveTo>
                      <a:pt x="39815" y="0"/>
                    </a:moveTo>
                    <a:lnTo>
                      <a:pt x="39815" y="65532"/>
                    </a:lnTo>
                    <a:lnTo>
                      <a:pt x="13049" y="93916"/>
                    </a:lnTo>
                    <a:lnTo>
                      <a:pt x="0" y="18955"/>
                    </a:lnTo>
                    <a:lnTo>
                      <a:pt x="3981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688;p38"/>
              <p:cNvSpPr/>
              <p:nvPr/>
            </p:nvSpPr>
            <p:spPr>
              <a:xfrm>
                <a:off x="5206269" y="3432238"/>
                <a:ext cx="529590" cy="305752"/>
              </a:xfrm>
              <a:custGeom>
                <a:avLst/>
                <a:gdLst/>
                <a:ahLst/>
                <a:cxnLst/>
                <a:rect l="l" t="t" r="r" b="b"/>
                <a:pathLst>
                  <a:path w="529590" h="305752" extrusionOk="0">
                    <a:moveTo>
                      <a:pt x="529590" y="152876"/>
                    </a:moveTo>
                    <a:cubicBezTo>
                      <a:pt x="529590" y="237308"/>
                      <a:pt x="411037" y="305753"/>
                      <a:pt x="264795" y="305753"/>
                    </a:cubicBezTo>
                    <a:cubicBezTo>
                      <a:pt x="118553" y="305753"/>
                      <a:pt x="0" y="237308"/>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689;p38"/>
              <p:cNvSpPr/>
              <p:nvPr/>
            </p:nvSpPr>
            <p:spPr>
              <a:xfrm>
                <a:off x="5281554" y="3473886"/>
                <a:ext cx="379116" cy="218860"/>
              </a:xfrm>
              <a:custGeom>
                <a:avLst/>
                <a:gdLst/>
                <a:ahLst/>
                <a:cxnLst/>
                <a:rect l="l" t="t" r="r" b="b"/>
                <a:pathLst>
                  <a:path w="379116" h="218860" extrusionOk="0">
                    <a:moveTo>
                      <a:pt x="378772" y="115991"/>
                    </a:moveTo>
                    <a:cubicBezTo>
                      <a:pt x="376105" y="141708"/>
                      <a:pt x="357722" y="167140"/>
                      <a:pt x="323623" y="186857"/>
                    </a:cubicBezTo>
                    <a:cubicBezTo>
                      <a:pt x="249518" y="229529"/>
                      <a:pt x="129503" y="229529"/>
                      <a:pt x="55494" y="186857"/>
                    </a:cubicBezTo>
                    <a:cubicBezTo>
                      <a:pt x="21299" y="167140"/>
                      <a:pt x="3011" y="141708"/>
                      <a:pt x="344" y="115991"/>
                    </a:cubicBezTo>
                    <a:cubicBezTo>
                      <a:pt x="-2799" y="85892"/>
                      <a:pt x="15584" y="55031"/>
                      <a:pt x="55494" y="32075"/>
                    </a:cubicBezTo>
                    <a:cubicBezTo>
                      <a:pt x="129503" y="-10692"/>
                      <a:pt x="249518" y="-10692"/>
                      <a:pt x="323623" y="32075"/>
                    </a:cubicBezTo>
                    <a:cubicBezTo>
                      <a:pt x="363533" y="55031"/>
                      <a:pt x="381916" y="85892"/>
                      <a:pt x="378772" y="11599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690;p38"/>
              <p:cNvSpPr/>
              <p:nvPr/>
            </p:nvSpPr>
            <p:spPr>
              <a:xfrm>
                <a:off x="5281898" y="3486935"/>
                <a:ext cx="378428" cy="205811"/>
              </a:xfrm>
              <a:custGeom>
                <a:avLst/>
                <a:gdLst/>
                <a:ahLst/>
                <a:cxnLst/>
                <a:rect l="l" t="t" r="r" b="b"/>
                <a:pathLst>
                  <a:path w="378428" h="205811" extrusionOk="0">
                    <a:moveTo>
                      <a:pt x="378428" y="102942"/>
                    </a:moveTo>
                    <a:cubicBezTo>
                      <a:pt x="375761" y="128659"/>
                      <a:pt x="357378" y="154091"/>
                      <a:pt x="323279" y="173807"/>
                    </a:cubicBezTo>
                    <a:cubicBezTo>
                      <a:pt x="249174" y="216479"/>
                      <a:pt x="129159" y="216479"/>
                      <a:pt x="55150" y="173807"/>
                    </a:cubicBezTo>
                    <a:cubicBezTo>
                      <a:pt x="20955" y="154091"/>
                      <a:pt x="2667" y="128659"/>
                      <a:pt x="0" y="102942"/>
                    </a:cubicBezTo>
                    <a:cubicBezTo>
                      <a:pt x="2667" y="77224"/>
                      <a:pt x="20955" y="51792"/>
                      <a:pt x="55150" y="32075"/>
                    </a:cubicBezTo>
                    <a:cubicBezTo>
                      <a:pt x="129159" y="-10692"/>
                      <a:pt x="249174" y="-10692"/>
                      <a:pt x="323279" y="32075"/>
                    </a:cubicBezTo>
                    <a:cubicBezTo>
                      <a:pt x="357378" y="51792"/>
                      <a:pt x="375952" y="77224"/>
                      <a:pt x="378428" y="102942"/>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691;p38"/>
              <p:cNvSpPr/>
              <p:nvPr/>
            </p:nvSpPr>
            <p:spPr>
              <a:xfrm>
                <a:off x="5378767" y="3536823"/>
                <a:ext cx="177060" cy="109918"/>
              </a:xfrm>
              <a:custGeom>
                <a:avLst/>
                <a:gdLst/>
                <a:ahLst/>
                <a:cxnLst/>
                <a:rect l="l" t="t" r="r" b="b"/>
                <a:pathLst>
                  <a:path w="177060" h="109918" extrusionOk="0">
                    <a:moveTo>
                      <a:pt x="89535" y="17240"/>
                    </a:moveTo>
                    <a:cubicBezTo>
                      <a:pt x="87201" y="17202"/>
                      <a:pt x="84877" y="17393"/>
                      <a:pt x="82582" y="17812"/>
                    </a:cubicBezTo>
                    <a:cubicBezTo>
                      <a:pt x="79438" y="17812"/>
                      <a:pt x="76009" y="18859"/>
                      <a:pt x="72104" y="19717"/>
                    </a:cubicBezTo>
                    <a:cubicBezTo>
                      <a:pt x="68199" y="20574"/>
                      <a:pt x="64199" y="21526"/>
                      <a:pt x="60103" y="22765"/>
                    </a:cubicBezTo>
                    <a:cubicBezTo>
                      <a:pt x="56016" y="23955"/>
                      <a:pt x="52035" y="25489"/>
                      <a:pt x="48196" y="27337"/>
                    </a:cubicBezTo>
                    <a:lnTo>
                      <a:pt x="79058" y="44577"/>
                    </a:lnTo>
                    <a:lnTo>
                      <a:pt x="84487" y="42672"/>
                    </a:lnTo>
                    <a:cubicBezTo>
                      <a:pt x="92202" y="40100"/>
                      <a:pt x="99536" y="37909"/>
                      <a:pt x="106394" y="36100"/>
                    </a:cubicBezTo>
                    <a:cubicBezTo>
                      <a:pt x="112843" y="34376"/>
                      <a:pt x="119444" y="33290"/>
                      <a:pt x="126111" y="32861"/>
                    </a:cubicBezTo>
                    <a:cubicBezTo>
                      <a:pt x="132169" y="32452"/>
                      <a:pt x="138265" y="32861"/>
                      <a:pt x="144209" y="34099"/>
                    </a:cubicBezTo>
                    <a:cubicBezTo>
                      <a:pt x="150324" y="35366"/>
                      <a:pt x="156181" y="37652"/>
                      <a:pt x="161544" y="40862"/>
                    </a:cubicBezTo>
                    <a:cubicBezTo>
                      <a:pt x="166849" y="43501"/>
                      <a:pt x="171383" y="47472"/>
                      <a:pt x="174688" y="52388"/>
                    </a:cubicBezTo>
                    <a:cubicBezTo>
                      <a:pt x="176936" y="55921"/>
                      <a:pt x="177622" y="60236"/>
                      <a:pt x="176594" y="64294"/>
                    </a:cubicBezTo>
                    <a:cubicBezTo>
                      <a:pt x="175308" y="68771"/>
                      <a:pt x="172841" y="72819"/>
                      <a:pt x="169450" y="76009"/>
                    </a:cubicBezTo>
                    <a:cubicBezTo>
                      <a:pt x="165268" y="80210"/>
                      <a:pt x="160601" y="83887"/>
                      <a:pt x="155543" y="86963"/>
                    </a:cubicBezTo>
                    <a:lnTo>
                      <a:pt x="174593" y="98107"/>
                    </a:lnTo>
                    <a:lnTo>
                      <a:pt x="164021" y="104204"/>
                    </a:lnTo>
                    <a:lnTo>
                      <a:pt x="144971" y="92964"/>
                    </a:lnTo>
                    <a:cubicBezTo>
                      <a:pt x="135665" y="97555"/>
                      <a:pt x="125940" y="101222"/>
                      <a:pt x="115919" y="103918"/>
                    </a:cubicBezTo>
                    <a:cubicBezTo>
                      <a:pt x="105413" y="106861"/>
                      <a:pt x="94679" y="108871"/>
                      <a:pt x="83820" y="109918"/>
                    </a:cubicBezTo>
                    <a:lnTo>
                      <a:pt x="73152" y="92202"/>
                    </a:lnTo>
                    <a:cubicBezTo>
                      <a:pt x="76019" y="92145"/>
                      <a:pt x="78886" y="91926"/>
                      <a:pt x="81725" y="91535"/>
                    </a:cubicBezTo>
                    <a:cubicBezTo>
                      <a:pt x="86020" y="91059"/>
                      <a:pt x="90278" y="90326"/>
                      <a:pt x="94488" y="89345"/>
                    </a:cubicBezTo>
                    <a:cubicBezTo>
                      <a:pt x="99155" y="88392"/>
                      <a:pt x="104013" y="87058"/>
                      <a:pt x="109347" y="85534"/>
                    </a:cubicBezTo>
                    <a:cubicBezTo>
                      <a:pt x="114433" y="84077"/>
                      <a:pt x="119405" y="82239"/>
                      <a:pt x="124206" y="80010"/>
                    </a:cubicBezTo>
                    <a:lnTo>
                      <a:pt x="93917" y="62579"/>
                    </a:lnTo>
                    <a:lnTo>
                      <a:pt x="90011" y="63913"/>
                    </a:lnTo>
                    <a:lnTo>
                      <a:pt x="85820" y="65151"/>
                    </a:lnTo>
                    <a:cubicBezTo>
                      <a:pt x="78943" y="67485"/>
                      <a:pt x="71952" y="69456"/>
                      <a:pt x="64865" y="71056"/>
                    </a:cubicBezTo>
                    <a:cubicBezTo>
                      <a:pt x="59026" y="72457"/>
                      <a:pt x="53054" y="73247"/>
                      <a:pt x="47054" y="73438"/>
                    </a:cubicBezTo>
                    <a:cubicBezTo>
                      <a:pt x="41748" y="73657"/>
                      <a:pt x="36424" y="73171"/>
                      <a:pt x="31242" y="72009"/>
                    </a:cubicBezTo>
                    <a:cubicBezTo>
                      <a:pt x="26127" y="70742"/>
                      <a:pt x="21222" y="68761"/>
                      <a:pt x="16669" y="66104"/>
                    </a:cubicBezTo>
                    <a:cubicBezTo>
                      <a:pt x="11697" y="63465"/>
                      <a:pt x="7372" y="59760"/>
                      <a:pt x="4000" y="55245"/>
                    </a:cubicBezTo>
                    <a:cubicBezTo>
                      <a:pt x="1600" y="51825"/>
                      <a:pt x="400" y="47701"/>
                      <a:pt x="571" y="43529"/>
                    </a:cubicBezTo>
                    <a:cubicBezTo>
                      <a:pt x="1038" y="39148"/>
                      <a:pt x="2800" y="35004"/>
                      <a:pt x="5620" y="31623"/>
                    </a:cubicBezTo>
                    <a:cubicBezTo>
                      <a:pt x="9125" y="27299"/>
                      <a:pt x="13268" y="23546"/>
                      <a:pt x="17907" y="20479"/>
                    </a:cubicBezTo>
                    <a:lnTo>
                      <a:pt x="0" y="10096"/>
                    </a:lnTo>
                    <a:lnTo>
                      <a:pt x="10478" y="4000"/>
                    </a:lnTo>
                    <a:lnTo>
                      <a:pt x="28289" y="14288"/>
                    </a:lnTo>
                    <a:cubicBezTo>
                      <a:pt x="36614" y="10163"/>
                      <a:pt x="45368" y="6963"/>
                      <a:pt x="54388" y="4763"/>
                    </a:cubicBezTo>
                    <a:cubicBezTo>
                      <a:pt x="63008" y="2600"/>
                      <a:pt x="71752" y="1010"/>
                      <a:pt x="80582" y="0"/>
                    </a:cubicBezTo>
                    <a:close/>
                    <a:moveTo>
                      <a:pt x="37814" y="49149"/>
                    </a:moveTo>
                    <a:cubicBezTo>
                      <a:pt x="41796" y="51435"/>
                      <a:pt x="46387" y="52435"/>
                      <a:pt x="50959" y="52006"/>
                    </a:cubicBezTo>
                    <a:cubicBezTo>
                      <a:pt x="57150" y="51292"/>
                      <a:pt x="63256" y="49921"/>
                      <a:pt x="69152" y="47911"/>
                    </a:cubicBezTo>
                    <a:lnTo>
                      <a:pt x="40577" y="31432"/>
                    </a:lnTo>
                    <a:cubicBezTo>
                      <a:pt x="30194" y="38290"/>
                      <a:pt x="29242" y="44577"/>
                      <a:pt x="37814" y="49149"/>
                    </a:cubicBezTo>
                    <a:close/>
                    <a:moveTo>
                      <a:pt x="137732" y="57436"/>
                    </a:moveTo>
                    <a:cubicBezTo>
                      <a:pt x="133407" y="55054"/>
                      <a:pt x="128416" y="54188"/>
                      <a:pt x="123539" y="54959"/>
                    </a:cubicBezTo>
                    <a:cubicBezTo>
                      <a:pt x="116777" y="55778"/>
                      <a:pt x="110109" y="57245"/>
                      <a:pt x="103632" y="59341"/>
                    </a:cubicBezTo>
                    <a:lnTo>
                      <a:pt x="132207" y="75629"/>
                    </a:lnTo>
                    <a:cubicBezTo>
                      <a:pt x="144018" y="68294"/>
                      <a:pt x="145733" y="62198"/>
                      <a:pt x="137732" y="574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3692;p38"/>
              <p:cNvSpPr/>
              <p:nvPr/>
            </p:nvSpPr>
            <p:spPr>
              <a:xfrm>
                <a:off x="5451919" y="3618738"/>
                <a:ext cx="11620" cy="15239"/>
              </a:xfrm>
              <a:custGeom>
                <a:avLst/>
                <a:gdLst/>
                <a:ahLst/>
                <a:cxnLst/>
                <a:rect l="l" t="t" r="r" b="b"/>
                <a:pathLst>
                  <a:path w="11620" h="15239" extrusionOk="0">
                    <a:moveTo>
                      <a:pt x="0" y="10287"/>
                    </a:moveTo>
                    <a:cubicBezTo>
                      <a:pt x="0" y="9525"/>
                      <a:pt x="0" y="0"/>
                      <a:pt x="0" y="0"/>
                    </a:cubicBezTo>
                    <a:lnTo>
                      <a:pt x="11621" y="7525"/>
                    </a:lnTo>
                    <a:lnTo>
                      <a:pt x="6572" y="15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693;p38"/>
              <p:cNvSpPr/>
              <p:nvPr/>
            </p:nvSpPr>
            <p:spPr>
              <a:xfrm>
                <a:off x="5528119" y="3625024"/>
                <a:ext cx="25241" cy="11715"/>
              </a:xfrm>
              <a:custGeom>
                <a:avLst/>
                <a:gdLst/>
                <a:ahLst/>
                <a:cxnLst/>
                <a:rect l="l" t="t" r="r" b="b"/>
                <a:pathLst>
                  <a:path w="25241" h="11715" extrusionOk="0">
                    <a:moveTo>
                      <a:pt x="25241" y="10192"/>
                    </a:moveTo>
                    <a:lnTo>
                      <a:pt x="25241" y="0"/>
                    </a:lnTo>
                    <a:lnTo>
                      <a:pt x="0" y="1905"/>
                    </a:lnTo>
                    <a:lnTo>
                      <a:pt x="14478" y="11716"/>
                    </a:lnTo>
                    <a:lnTo>
                      <a:pt x="25241" y="1019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694;p38"/>
              <p:cNvSpPr/>
              <p:nvPr/>
            </p:nvSpPr>
            <p:spPr>
              <a:xfrm>
                <a:off x="5536596" y="3587210"/>
                <a:ext cx="18859" cy="10382"/>
              </a:xfrm>
              <a:custGeom>
                <a:avLst/>
                <a:gdLst/>
                <a:ahLst/>
                <a:cxnLst/>
                <a:rect l="l" t="t" r="r" b="b"/>
                <a:pathLst>
                  <a:path w="18859" h="10382" extrusionOk="0">
                    <a:moveTo>
                      <a:pt x="18859" y="10383"/>
                    </a:moveTo>
                    <a:lnTo>
                      <a:pt x="18859" y="0"/>
                    </a:lnTo>
                    <a:lnTo>
                      <a:pt x="0" y="6763"/>
                    </a:lnTo>
                    <a:lnTo>
                      <a:pt x="18859" y="10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695;p38"/>
              <p:cNvSpPr/>
              <p:nvPr/>
            </p:nvSpPr>
            <p:spPr>
              <a:xfrm>
                <a:off x="5477351" y="3591020"/>
                <a:ext cx="28384" cy="19811"/>
              </a:xfrm>
              <a:custGeom>
                <a:avLst/>
                <a:gdLst/>
                <a:ahLst/>
                <a:cxnLst/>
                <a:rect l="l" t="t" r="r" b="b"/>
                <a:pathLst>
                  <a:path w="28384" h="19811" extrusionOk="0">
                    <a:moveTo>
                      <a:pt x="0" y="6001"/>
                    </a:moveTo>
                    <a:lnTo>
                      <a:pt x="6287" y="0"/>
                    </a:lnTo>
                    <a:lnTo>
                      <a:pt x="28384" y="15240"/>
                    </a:lnTo>
                    <a:lnTo>
                      <a:pt x="27051" y="19812"/>
                    </a:lnTo>
                    <a:cubicBezTo>
                      <a:pt x="27051" y="19812"/>
                      <a:pt x="10477" y="12859"/>
                      <a:pt x="10001" y="1238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696;p38"/>
              <p:cNvSpPr/>
              <p:nvPr/>
            </p:nvSpPr>
            <p:spPr>
              <a:xfrm>
                <a:off x="5419725" y="3558063"/>
                <a:ext cx="35433" cy="23241"/>
              </a:xfrm>
              <a:custGeom>
                <a:avLst/>
                <a:gdLst/>
                <a:ahLst/>
                <a:cxnLst/>
                <a:rect l="l" t="t" r="r" b="b"/>
                <a:pathLst>
                  <a:path w="35433" h="23241" extrusionOk="0">
                    <a:moveTo>
                      <a:pt x="0" y="6572"/>
                    </a:moveTo>
                    <a:lnTo>
                      <a:pt x="29432" y="23241"/>
                    </a:lnTo>
                    <a:lnTo>
                      <a:pt x="35433" y="18860"/>
                    </a:lnTo>
                    <a:lnTo>
                      <a:pt x="31433" y="14288"/>
                    </a:lnTo>
                    <a:cubicBezTo>
                      <a:pt x="28689" y="11230"/>
                      <a:pt x="25470" y="8620"/>
                      <a:pt x="21908" y="6572"/>
                    </a:cubicBezTo>
                    <a:cubicBezTo>
                      <a:pt x="19717" y="6572"/>
                      <a:pt x="5810" y="0"/>
                      <a:pt x="5810"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697;p38"/>
              <p:cNvSpPr/>
              <p:nvPr/>
            </p:nvSpPr>
            <p:spPr>
              <a:xfrm>
                <a:off x="5451919" y="3539394"/>
                <a:ext cx="16383" cy="14668"/>
              </a:xfrm>
              <a:custGeom>
                <a:avLst/>
                <a:gdLst/>
                <a:ahLst/>
                <a:cxnLst/>
                <a:rect l="l" t="t" r="r" b="b"/>
                <a:pathLst>
                  <a:path w="16383" h="14668" extrusionOk="0">
                    <a:moveTo>
                      <a:pt x="16383" y="14669"/>
                    </a:moveTo>
                    <a:lnTo>
                      <a:pt x="16383" y="4381"/>
                    </a:lnTo>
                    <a:lnTo>
                      <a:pt x="2953" y="0"/>
                    </a:lnTo>
                    <a:lnTo>
                      <a:pt x="0" y="8096"/>
                    </a:lnTo>
                    <a:lnTo>
                      <a:pt x="762" y="11716"/>
                    </a:lnTo>
                    <a:lnTo>
                      <a:pt x="16383" y="1466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698;p38"/>
              <p:cNvSpPr/>
              <p:nvPr/>
            </p:nvSpPr>
            <p:spPr>
              <a:xfrm>
                <a:off x="5378672" y="3536346"/>
                <a:ext cx="15716" cy="11715"/>
              </a:xfrm>
              <a:custGeom>
                <a:avLst/>
                <a:gdLst/>
                <a:ahLst/>
                <a:cxnLst/>
                <a:rect l="l" t="t" r="r" b="b"/>
                <a:pathLst>
                  <a:path w="15716" h="11715" extrusionOk="0">
                    <a:moveTo>
                      <a:pt x="0" y="10287"/>
                    </a:moveTo>
                    <a:lnTo>
                      <a:pt x="0" y="0"/>
                    </a:lnTo>
                    <a:lnTo>
                      <a:pt x="15716" y="1715"/>
                    </a:lnTo>
                    <a:lnTo>
                      <a:pt x="10668" y="11716"/>
                    </a:lnTo>
                    <a:lnTo>
                      <a:pt x="0"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699;p38"/>
              <p:cNvSpPr/>
              <p:nvPr/>
            </p:nvSpPr>
            <p:spPr>
              <a:xfrm>
                <a:off x="5379338" y="3570732"/>
                <a:ext cx="17907" cy="18097"/>
              </a:xfrm>
              <a:custGeom>
                <a:avLst/>
                <a:gdLst/>
                <a:ahLst/>
                <a:cxnLst/>
                <a:rect l="l" t="t" r="r" b="b"/>
                <a:pathLst>
                  <a:path w="17907" h="18097" extrusionOk="0">
                    <a:moveTo>
                      <a:pt x="0" y="10668"/>
                    </a:moveTo>
                    <a:lnTo>
                      <a:pt x="0" y="0"/>
                    </a:lnTo>
                    <a:lnTo>
                      <a:pt x="17907" y="0"/>
                    </a:lnTo>
                    <a:lnTo>
                      <a:pt x="13525" y="9525"/>
                    </a:lnTo>
                    <a:lnTo>
                      <a:pt x="5715" y="1809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700;p38"/>
              <p:cNvSpPr/>
              <p:nvPr/>
            </p:nvSpPr>
            <p:spPr>
              <a:xfrm>
                <a:off x="5378958" y="3526345"/>
                <a:ext cx="176864" cy="110394"/>
              </a:xfrm>
              <a:custGeom>
                <a:avLst/>
                <a:gdLst/>
                <a:ahLst/>
                <a:cxnLst/>
                <a:rect l="l" t="t" r="r" b="b"/>
                <a:pathLst>
                  <a:path w="176864" h="110394" extrusionOk="0">
                    <a:moveTo>
                      <a:pt x="89345" y="17431"/>
                    </a:moveTo>
                    <a:cubicBezTo>
                      <a:pt x="87011" y="17393"/>
                      <a:pt x="84687" y="17583"/>
                      <a:pt x="82391" y="18002"/>
                    </a:cubicBezTo>
                    <a:cubicBezTo>
                      <a:pt x="79248" y="18479"/>
                      <a:pt x="75819" y="19050"/>
                      <a:pt x="71914" y="19907"/>
                    </a:cubicBezTo>
                    <a:cubicBezTo>
                      <a:pt x="68008" y="20764"/>
                      <a:pt x="64008" y="21717"/>
                      <a:pt x="59912" y="22955"/>
                    </a:cubicBezTo>
                    <a:cubicBezTo>
                      <a:pt x="55826" y="24146"/>
                      <a:pt x="51845" y="25679"/>
                      <a:pt x="48006" y="27527"/>
                    </a:cubicBezTo>
                    <a:lnTo>
                      <a:pt x="78867" y="45529"/>
                    </a:lnTo>
                    <a:lnTo>
                      <a:pt x="84296" y="43624"/>
                    </a:lnTo>
                    <a:cubicBezTo>
                      <a:pt x="92012" y="41053"/>
                      <a:pt x="99346" y="38862"/>
                      <a:pt x="106204" y="37052"/>
                    </a:cubicBezTo>
                    <a:cubicBezTo>
                      <a:pt x="112652" y="35328"/>
                      <a:pt x="119253" y="34242"/>
                      <a:pt x="125921" y="33814"/>
                    </a:cubicBezTo>
                    <a:cubicBezTo>
                      <a:pt x="131978" y="33404"/>
                      <a:pt x="138074" y="33814"/>
                      <a:pt x="144018" y="35052"/>
                    </a:cubicBezTo>
                    <a:cubicBezTo>
                      <a:pt x="150133" y="36319"/>
                      <a:pt x="155991" y="38605"/>
                      <a:pt x="161354" y="41815"/>
                    </a:cubicBezTo>
                    <a:cubicBezTo>
                      <a:pt x="166659" y="44453"/>
                      <a:pt x="171193" y="48425"/>
                      <a:pt x="174498" y="53340"/>
                    </a:cubicBezTo>
                    <a:cubicBezTo>
                      <a:pt x="176736" y="56883"/>
                      <a:pt x="177422" y="61179"/>
                      <a:pt x="176403" y="65246"/>
                    </a:cubicBezTo>
                    <a:cubicBezTo>
                      <a:pt x="175117" y="69723"/>
                      <a:pt x="172650" y="73771"/>
                      <a:pt x="169259" y="76962"/>
                    </a:cubicBezTo>
                    <a:cubicBezTo>
                      <a:pt x="164992" y="81039"/>
                      <a:pt x="160220" y="84563"/>
                      <a:pt x="155067" y="87439"/>
                    </a:cubicBezTo>
                    <a:lnTo>
                      <a:pt x="174117" y="98679"/>
                    </a:lnTo>
                    <a:lnTo>
                      <a:pt x="163544" y="104775"/>
                    </a:lnTo>
                    <a:lnTo>
                      <a:pt x="144494" y="93440"/>
                    </a:lnTo>
                    <a:cubicBezTo>
                      <a:pt x="135188" y="98031"/>
                      <a:pt x="125463" y="101698"/>
                      <a:pt x="115443" y="104394"/>
                    </a:cubicBezTo>
                    <a:cubicBezTo>
                      <a:pt x="104937" y="107337"/>
                      <a:pt x="94202" y="109347"/>
                      <a:pt x="83344" y="110395"/>
                    </a:cubicBezTo>
                    <a:lnTo>
                      <a:pt x="73152" y="92107"/>
                    </a:lnTo>
                    <a:cubicBezTo>
                      <a:pt x="76019" y="92050"/>
                      <a:pt x="78886" y="91830"/>
                      <a:pt x="81725" y="91440"/>
                    </a:cubicBezTo>
                    <a:cubicBezTo>
                      <a:pt x="86020" y="90964"/>
                      <a:pt x="90278" y="90230"/>
                      <a:pt x="94488" y="89249"/>
                    </a:cubicBezTo>
                    <a:cubicBezTo>
                      <a:pt x="99155" y="88297"/>
                      <a:pt x="104013" y="86963"/>
                      <a:pt x="109347" y="85439"/>
                    </a:cubicBezTo>
                    <a:cubicBezTo>
                      <a:pt x="114433" y="83991"/>
                      <a:pt x="119405" y="82144"/>
                      <a:pt x="124206" y="79915"/>
                    </a:cubicBezTo>
                    <a:lnTo>
                      <a:pt x="93917" y="62484"/>
                    </a:lnTo>
                    <a:lnTo>
                      <a:pt x="90011" y="63818"/>
                    </a:lnTo>
                    <a:lnTo>
                      <a:pt x="85820" y="65151"/>
                    </a:lnTo>
                    <a:cubicBezTo>
                      <a:pt x="78200" y="67628"/>
                      <a:pt x="71247" y="69532"/>
                      <a:pt x="64865" y="70961"/>
                    </a:cubicBezTo>
                    <a:cubicBezTo>
                      <a:pt x="59017" y="72342"/>
                      <a:pt x="53054" y="73171"/>
                      <a:pt x="47054" y="73438"/>
                    </a:cubicBezTo>
                    <a:cubicBezTo>
                      <a:pt x="41739" y="73581"/>
                      <a:pt x="36433" y="73066"/>
                      <a:pt x="31242" y="71914"/>
                    </a:cubicBezTo>
                    <a:cubicBezTo>
                      <a:pt x="26127" y="70647"/>
                      <a:pt x="21222" y="68666"/>
                      <a:pt x="16669" y="66008"/>
                    </a:cubicBezTo>
                    <a:cubicBezTo>
                      <a:pt x="11649" y="63437"/>
                      <a:pt x="7306" y="59712"/>
                      <a:pt x="4000" y="55150"/>
                    </a:cubicBezTo>
                    <a:cubicBezTo>
                      <a:pt x="1600" y="51730"/>
                      <a:pt x="400" y="47606"/>
                      <a:pt x="571" y="43434"/>
                    </a:cubicBezTo>
                    <a:cubicBezTo>
                      <a:pt x="1038" y="39053"/>
                      <a:pt x="2800" y="34909"/>
                      <a:pt x="5620" y="31528"/>
                    </a:cubicBezTo>
                    <a:cubicBezTo>
                      <a:pt x="9125" y="27203"/>
                      <a:pt x="13268" y="23451"/>
                      <a:pt x="17907" y="20383"/>
                    </a:cubicBezTo>
                    <a:lnTo>
                      <a:pt x="0" y="10001"/>
                    </a:lnTo>
                    <a:lnTo>
                      <a:pt x="10478" y="3905"/>
                    </a:lnTo>
                    <a:lnTo>
                      <a:pt x="28289" y="14192"/>
                    </a:lnTo>
                    <a:cubicBezTo>
                      <a:pt x="36633" y="10106"/>
                      <a:pt x="45377" y="6915"/>
                      <a:pt x="54388" y="4667"/>
                    </a:cubicBezTo>
                    <a:cubicBezTo>
                      <a:pt x="62998" y="2486"/>
                      <a:pt x="71752" y="924"/>
                      <a:pt x="80581" y="0"/>
                    </a:cubicBezTo>
                    <a:close/>
                    <a:moveTo>
                      <a:pt x="37624" y="49339"/>
                    </a:moveTo>
                    <a:cubicBezTo>
                      <a:pt x="41605" y="51626"/>
                      <a:pt x="46196" y="52626"/>
                      <a:pt x="50768" y="52197"/>
                    </a:cubicBezTo>
                    <a:cubicBezTo>
                      <a:pt x="56969" y="51530"/>
                      <a:pt x="63074" y="50159"/>
                      <a:pt x="68961" y="48101"/>
                    </a:cubicBezTo>
                    <a:lnTo>
                      <a:pt x="40386" y="31718"/>
                    </a:lnTo>
                    <a:cubicBezTo>
                      <a:pt x="30004" y="38481"/>
                      <a:pt x="29051" y="44387"/>
                      <a:pt x="37624" y="49339"/>
                    </a:cubicBezTo>
                    <a:close/>
                    <a:moveTo>
                      <a:pt x="137541" y="57721"/>
                    </a:moveTo>
                    <a:cubicBezTo>
                      <a:pt x="133226" y="55312"/>
                      <a:pt x="128235" y="54407"/>
                      <a:pt x="123349" y="55150"/>
                    </a:cubicBezTo>
                    <a:cubicBezTo>
                      <a:pt x="116596" y="56017"/>
                      <a:pt x="109937" y="57483"/>
                      <a:pt x="103442" y="59531"/>
                    </a:cubicBezTo>
                    <a:lnTo>
                      <a:pt x="132017" y="75914"/>
                    </a:lnTo>
                    <a:cubicBezTo>
                      <a:pt x="143828" y="68485"/>
                      <a:pt x="145542" y="62389"/>
                      <a:pt x="137541" y="5772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1" name="Google Shape;3701;p38"/>
            <p:cNvGrpSpPr/>
            <p:nvPr/>
          </p:nvGrpSpPr>
          <p:grpSpPr>
            <a:xfrm>
              <a:off x="3528852" y="2451777"/>
              <a:ext cx="529590" cy="371284"/>
              <a:chOff x="5190077" y="3353752"/>
              <a:chExt cx="529590" cy="371284"/>
            </a:xfrm>
          </p:grpSpPr>
          <p:sp>
            <p:nvSpPr>
              <p:cNvPr id="368" name="Google Shape;3702;p38"/>
              <p:cNvSpPr/>
              <p:nvPr/>
            </p:nvSpPr>
            <p:spPr>
              <a:xfrm>
                <a:off x="5190077" y="3419284"/>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703;p38"/>
              <p:cNvSpPr/>
              <p:nvPr/>
            </p:nvSpPr>
            <p:spPr>
              <a:xfrm>
                <a:off x="5190077" y="3504818"/>
                <a:ext cx="52387" cy="69627"/>
              </a:xfrm>
              <a:custGeom>
                <a:avLst/>
                <a:gdLst/>
                <a:ahLst/>
                <a:cxnLst/>
                <a:rect l="l" t="t" r="r" b="b"/>
                <a:pathLst>
                  <a:path w="52387" h="69627" extrusionOk="0">
                    <a:moveTo>
                      <a:pt x="0" y="69628"/>
                    </a:moveTo>
                    <a:lnTo>
                      <a:pt x="0" y="0"/>
                    </a:lnTo>
                    <a:lnTo>
                      <a:pt x="52388" y="46577"/>
                    </a:lnTo>
                    <a:lnTo>
                      <a:pt x="0" y="69628"/>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4;p38"/>
              <p:cNvSpPr/>
              <p:nvPr/>
            </p:nvSpPr>
            <p:spPr>
              <a:xfrm>
                <a:off x="5679757" y="3506628"/>
                <a:ext cx="39909" cy="93916"/>
              </a:xfrm>
              <a:custGeom>
                <a:avLst/>
                <a:gdLst/>
                <a:ahLst/>
                <a:cxnLst/>
                <a:rect l="l" t="t" r="r" b="b"/>
                <a:pathLst>
                  <a:path w="39909" h="93916" extrusionOk="0">
                    <a:moveTo>
                      <a:pt x="39910" y="0"/>
                    </a:moveTo>
                    <a:lnTo>
                      <a:pt x="39910" y="65532"/>
                    </a:lnTo>
                    <a:lnTo>
                      <a:pt x="13144" y="93917"/>
                    </a:lnTo>
                    <a:lnTo>
                      <a:pt x="0" y="18955"/>
                    </a:lnTo>
                    <a:lnTo>
                      <a:pt x="3991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05;p38"/>
              <p:cNvSpPr/>
              <p:nvPr/>
            </p:nvSpPr>
            <p:spPr>
              <a:xfrm>
                <a:off x="5190077" y="3353752"/>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06;p38"/>
              <p:cNvSpPr/>
              <p:nvPr/>
            </p:nvSpPr>
            <p:spPr>
              <a:xfrm>
                <a:off x="5265341" y="3395400"/>
                <a:ext cx="379048" cy="218860"/>
              </a:xfrm>
              <a:custGeom>
                <a:avLst/>
                <a:gdLst/>
                <a:ahLst/>
                <a:cxnLst/>
                <a:rect l="l" t="t" r="r" b="b"/>
                <a:pathLst>
                  <a:path w="379048" h="218860" extrusionOk="0">
                    <a:moveTo>
                      <a:pt x="378697" y="115991"/>
                    </a:moveTo>
                    <a:cubicBezTo>
                      <a:pt x="376030" y="141708"/>
                      <a:pt x="357742" y="167140"/>
                      <a:pt x="323547" y="186857"/>
                    </a:cubicBezTo>
                    <a:cubicBezTo>
                      <a:pt x="249538" y="229529"/>
                      <a:pt x="129523" y="229529"/>
                      <a:pt x="55418" y="186857"/>
                    </a:cubicBezTo>
                    <a:cubicBezTo>
                      <a:pt x="21319" y="167140"/>
                      <a:pt x="2936" y="141708"/>
                      <a:pt x="364" y="115991"/>
                    </a:cubicBezTo>
                    <a:cubicBezTo>
                      <a:pt x="-2875" y="85892"/>
                      <a:pt x="15509" y="55031"/>
                      <a:pt x="55418" y="32075"/>
                    </a:cubicBezTo>
                    <a:cubicBezTo>
                      <a:pt x="129523" y="-10692"/>
                      <a:pt x="249538" y="-10692"/>
                      <a:pt x="323547" y="32075"/>
                    </a:cubicBezTo>
                    <a:cubicBezTo>
                      <a:pt x="363933" y="55031"/>
                      <a:pt x="381840" y="85892"/>
                      <a:pt x="378697" y="11599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07;p38"/>
              <p:cNvSpPr/>
              <p:nvPr/>
            </p:nvSpPr>
            <p:spPr>
              <a:xfrm>
                <a:off x="5265705" y="3408449"/>
                <a:ext cx="378333" cy="205811"/>
              </a:xfrm>
              <a:custGeom>
                <a:avLst/>
                <a:gdLst/>
                <a:ahLst/>
                <a:cxnLst/>
                <a:rect l="l" t="t" r="r" b="b"/>
                <a:pathLst>
                  <a:path w="378333" h="205811" extrusionOk="0">
                    <a:moveTo>
                      <a:pt x="378333" y="102941"/>
                    </a:moveTo>
                    <a:cubicBezTo>
                      <a:pt x="375666" y="128659"/>
                      <a:pt x="357378" y="154091"/>
                      <a:pt x="323183" y="173807"/>
                    </a:cubicBezTo>
                    <a:cubicBezTo>
                      <a:pt x="249174" y="216479"/>
                      <a:pt x="129159" y="216479"/>
                      <a:pt x="55054" y="173807"/>
                    </a:cubicBezTo>
                    <a:cubicBezTo>
                      <a:pt x="20955" y="154091"/>
                      <a:pt x="2572" y="128659"/>
                      <a:pt x="0" y="102941"/>
                    </a:cubicBezTo>
                    <a:cubicBezTo>
                      <a:pt x="2572" y="77224"/>
                      <a:pt x="20955" y="51792"/>
                      <a:pt x="55054" y="32075"/>
                    </a:cubicBezTo>
                    <a:cubicBezTo>
                      <a:pt x="129159" y="-10692"/>
                      <a:pt x="249174" y="-10692"/>
                      <a:pt x="323183" y="32075"/>
                    </a:cubicBezTo>
                    <a:cubicBezTo>
                      <a:pt x="357378" y="51792"/>
                      <a:pt x="375666" y="77700"/>
                      <a:pt x="378333" y="1029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08;p38"/>
              <p:cNvSpPr/>
              <p:nvPr/>
            </p:nvSpPr>
            <p:spPr>
              <a:xfrm>
                <a:off x="5362575" y="3458051"/>
                <a:ext cx="176618" cy="110489"/>
              </a:xfrm>
              <a:custGeom>
                <a:avLst/>
                <a:gdLst/>
                <a:ahLst/>
                <a:cxnLst/>
                <a:rect l="l" t="t" r="r" b="b"/>
                <a:pathLst>
                  <a:path w="176618" h="110489" extrusionOk="0">
                    <a:moveTo>
                      <a:pt x="89535" y="17526"/>
                    </a:moveTo>
                    <a:cubicBezTo>
                      <a:pt x="87201" y="17488"/>
                      <a:pt x="84877" y="17678"/>
                      <a:pt x="82582" y="18097"/>
                    </a:cubicBezTo>
                    <a:cubicBezTo>
                      <a:pt x="79438" y="18097"/>
                      <a:pt x="75914" y="19145"/>
                      <a:pt x="72104" y="20002"/>
                    </a:cubicBezTo>
                    <a:cubicBezTo>
                      <a:pt x="68294" y="20860"/>
                      <a:pt x="64199" y="21812"/>
                      <a:pt x="60008" y="23050"/>
                    </a:cubicBezTo>
                    <a:cubicBezTo>
                      <a:pt x="55921" y="24260"/>
                      <a:pt x="51940" y="25784"/>
                      <a:pt x="48101" y="27622"/>
                    </a:cubicBezTo>
                    <a:lnTo>
                      <a:pt x="78581" y="45149"/>
                    </a:lnTo>
                    <a:lnTo>
                      <a:pt x="84011" y="43243"/>
                    </a:lnTo>
                    <a:cubicBezTo>
                      <a:pt x="91821" y="40672"/>
                      <a:pt x="99060" y="38481"/>
                      <a:pt x="105918" y="36671"/>
                    </a:cubicBezTo>
                    <a:cubicBezTo>
                      <a:pt x="112366" y="34947"/>
                      <a:pt x="118967" y="33861"/>
                      <a:pt x="125635" y="33433"/>
                    </a:cubicBezTo>
                    <a:cubicBezTo>
                      <a:pt x="131731" y="33023"/>
                      <a:pt x="137846" y="33442"/>
                      <a:pt x="143828" y="34671"/>
                    </a:cubicBezTo>
                    <a:cubicBezTo>
                      <a:pt x="149933" y="35966"/>
                      <a:pt x="155791" y="38243"/>
                      <a:pt x="161163" y="41434"/>
                    </a:cubicBezTo>
                    <a:cubicBezTo>
                      <a:pt x="166421" y="44101"/>
                      <a:pt x="170917" y="48063"/>
                      <a:pt x="174212" y="52959"/>
                    </a:cubicBezTo>
                    <a:cubicBezTo>
                      <a:pt x="176441" y="56502"/>
                      <a:pt x="177155" y="60789"/>
                      <a:pt x="176213" y="64865"/>
                    </a:cubicBezTo>
                    <a:cubicBezTo>
                      <a:pt x="174850" y="69304"/>
                      <a:pt x="172393" y="73333"/>
                      <a:pt x="169069" y="76581"/>
                    </a:cubicBezTo>
                    <a:cubicBezTo>
                      <a:pt x="164868" y="80753"/>
                      <a:pt x="160201" y="84430"/>
                      <a:pt x="155162" y="87535"/>
                    </a:cubicBezTo>
                    <a:lnTo>
                      <a:pt x="174212" y="98679"/>
                    </a:lnTo>
                    <a:lnTo>
                      <a:pt x="163639" y="104775"/>
                    </a:lnTo>
                    <a:lnTo>
                      <a:pt x="144113" y="93535"/>
                    </a:lnTo>
                    <a:cubicBezTo>
                      <a:pt x="134969" y="98117"/>
                      <a:pt x="125397" y="101784"/>
                      <a:pt x="115538" y="104489"/>
                    </a:cubicBezTo>
                    <a:cubicBezTo>
                      <a:pt x="105070" y="107423"/>
                      <a:pt x="94355" y="109433"/>
                      <a:pt x="83534" y="110490"/>
                    </a:cubicBezTo>
                    <a:lnTo>
                      <a:pt x="73342" y="92202"/>
                    </a:lnTo>
                    <a:cubicBezTo>
                      <a:pt x="76181" y="92145"/>
                      <a:pt x="79010" y="91926"/>
                      <a:pt x="81820" y="91535"/>
                    </a:cubicBezTo>
                    <a:cubicBezTo>
                      <a:pt x="86116" y="91059"/>
                      <a:pt x="90373" y="90325"/>
                      <a:pt x="94583" y="89344"/>
                    </a:cubicBezTo>
                    <a:cubicBezTo>
                      <a:pt x="99346" y="88392"/>
                      <a:pt x="104108" y="87058"/>
                      <a:pt x="109442" y="85534"/>
                    </a:cubicBezTo>
                    <a:cubicBezTo>
                      <a:pt x="114557" y="84068"/>
                      <a:pt x="119558" y="82220"/>
                      <a:pt x="124396" y="80010"/>
                    </a:cubicBezTo>
                    <a:lnTo>
                      <a:pt x="94107" y="62579"/>
                    </a:lnTo>
                    <a:lnTo>
                      <a:pt x="90107" y="63913"/>
                    </a:lnTo>
                    <a:lnTo>
                      <a:pt x="86011" y="65151"/>
                    </a:lnTo>
                    <a:cubicBezTo>
                      <a:pt x="79134" y="67475"/>
                      <a:pt x="72133" y="69447"/>
                      <a:pt x="65056" y="71057"/>
                    </a:cubicBezTo>
                    <a:cubicBezTo>
                      <a:pt x="59179" y="72409"/>
                      <a:pt x="53178" y="73209"/>
                      <a:pt x="47149" y="73438"/>
                    </a:cubicBezTo>
                    <a:cubicBezTo>
                      <a:pt x="41872" y="73647"/>
                      <a:pt x="36586" y="73171"/>
                      <a:pt x="31433" y="72009"/>
                    </a:cubicBezTo>
                    <a:cubicBezTo>
                      <a:pt x="26308" y="70780"/>
                      <a:pt x="21393" y="68790"/>
                      <a:pt x="16859" y="66103"/>
                    </a:cubicBezTo>
                    <a:cubicBezTo>
                      <a:pt x="11887" y="63465"/>
                      <a:pt x="7563" y="59760"/>
                      <a:pt x="4191" y="55245"/>
                    </a:cubicBezTo>
                    <a:cubicBezTo>
                      <a:pt x="1695" y="51864"/>
                      <a:pt x="448" y="47730"/>
                      <a:pt x="667" y="43529"/>
                    </a:cubicBezTo>
                    <a:cubicBezTo>
                      <a:pt x="1162" y="39157"/>
                      <a:pt x="2915" y="35023"/>
                      <a:pt x="5715" y="31623"/>
                    </a:cubicBezTo>
                    <a:cubicBezTo>
                      <a:pt x="9220" y="27299"/>
                      <a:pt x="13364" y="23546"/>
                      <a:pt x="18002" y="20479"/>
                    </a:cubicBezTo>
                    <a:lnTo>
                      <a:pt x="0" y="10096"/>
                    </a:lnTo>
                    <a:lnTo>
                      <a:pt x="10573" y="4000"/>
                    </a:lnTo>
                    <a:lnTo>
                      <a:pt x="28384" y="14288"/>
                    </a:lnTo>
                    <a:cubicBezTo>
                      <a:pt x="36700" y="10144"/>
                      <a:pt x="45453" y="6944"/>
                      <a:pt x="54483" y="4763"/>
                    </a:cubicBezTo>
                    <a:cubicBezTo>
                      <a:pt x="63065" y="2600"/>
                      <a:pt x="71790" y="1010"/>
                      <a:pt x="80582" y="0"/>
                    </a:cubicBezTo>
                    <a:close/>
                    <a:moveTo>
                      <a:pt x="38100" y="49435"/>
                    </a:moveTo>
                    <a:cubicBezTo>
                      <a:pt x="42110" y="51730"/>
                      <a:pt x="46739" y="52721"/>
                      <a:pt x="51340" y="52292"/>
                    </a:cubicBezTo>
                    <a:cubicBezTo>
                      <a:pt x="57502" y="51578"/>
                      <a:pt x="63570" y="50206"/>
                      <a:pt x="69437" y="48196"/>
                    </a:cubicBezTo>
                    <a:lnTo>
                      <a:pt x="40862" y="31718"/>
                    </a:lnTo>
                    <a:cubicBezTo>
                      <a:pt x="30194" y="38576"/>
                      <a:pt x="29270" y="44482"/>
                      <a:pt x="38100" y="49435"/>
                    </a:cubicBezTo>
                    <a:close/>
                    <a:moveTo>
                      <a:pt x="138113" y="57721"/>
                    </a:moveTo>
                    <a:cubicBezTo>
                      <a:pt x="133750" y="55350"/>
                      <a:pt x="128730" y="54483"/>
                      <a:pt x="123825" y="55245"/>
                    </a:cubicBezTo>
                    <a:cubicBezTo>
                      <a:pt x="117062" y="56074"/>
                      <a:pt x="110404" y="57541"/>
                      <a:pt x="103918" y="59626"/>
                    </a:cubicBezTo>
                    <a:lnTo>
                      <a:pt x="132493" y="75914"/>
                    </a:lnTo>
                    <a:cubicBezTo>
                      <a:pt x="144018" y="68580"/>
                      <a:pt x="145923" y="62484"/>
                      <a:pt x="137732" y="5772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3709;p38"/>
              <p:cNvSpPr/>
              <p:nvPr/>
            </p:nvSpPr>
            <p:spPr>
              <a:xfrm>
                <a:off x="5435726" y="3539966"/>
                <a:ext cx="11620" cy="15240"/>
              </a:xfrm>
              <a:custGeom>
                <a:avLst/>
                <a:gdLst/>
                <a:ahLst/>
                <a:cxnLst/>
                <a:rect l="l" t="t" r="r" b="b"/>
                <a:pathLst>
                  <a:path w="11620" h="15240" extrusionOk="0">
                    <a:moveTo>
                      <a:pt x="0" y="10287"/>
                    </a:moveTo>
                    <a:cubicBezTo>
                      <a:pt x="0" y="9525"/>
                      <a:pt x="0" y="0"/>
                      <a:pt x="0" y="0"/>
                    </a:cubicBezTo>
                    <a:lnTo>
                      <a:pt x="11621" y="7525"/>
                    </a:lnTo>
                    <a:lnTo>
                      <a:pt x="6572" y="15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710;p38"/>
              <p:cNvSpPr/>
              <p:nvPr/>
            </p:nvSpPr>
            <p:spPr>
              <a:xfrm>
                <a:off x="5511926" y="3546443"/>
                <a:ext cx="25146" cy="11811"/>
              </a:xfrm>
              <a:custGeom>
                <a:avLst/>
                <a:gdLst/>
                <a:ahLst/>
                <a:cxnLst/>
                <a:rect l="l" t="t" r="r" b="b"/>
                <a:pathLst>
                  <a:path w="25146" h="11811" extrusionOk="0">
                    <a:moveTo>
                      <a:pt x="25146" y="10287"/>
                    </a:moveTo>
                    <a:lnTo>
                      <a:pt x="25146" y="0"/>
                    </a:lnTo>
                    <a:lnTo>
                      <a:pt x="0" y="2000"/>
                    </a:lnTo>
                    <a:lnTo>
                      <a:pt x="14383" y="11811"/>
                    </a:lnTo>
                    <a:lnTo>
                      <a:pt x="25146"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11;p38"/>
              <p:cNvSpPr/>
              <p:nvPr/>
            </p:nvSpPr>
            <p:spPr>
              <a:xfrm>
                <a:off x="5520308" y="3508724"/>
                <a:ext cx="18859" cy="10382"/>
              </a:xfrm>
              <a:custGeom>
                <a:avLst/>
                <a:gdLst/>
                <a:ahLst/>
                <a:cxnLst/>
                <a:rect l="l" t="t" r="r" b="b"/>
                <a:pathLst>
                  <a:path w="18859" h="10382" extrusionOk="0">
                    <a:moveTo>
                      <a:pt x="18859" y="10382"/>
                    </a:moveTo>
                    <a:lnTo>
                      <a:pt x="18859" y="0"/>
                    </a:lnTo>
                    <a:lnTo>
                      <a:pt x="0" y="6763"/>
                    </a:lnTo>
                    <a:lnTo>
                      <a:pt x="18859" y="1038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12;p38"/>
              <p:cNvSpPr/>
              <p:nvPr/>
            </p:nvSpPr>
            <p:spPr>
              <a:xfrm>
                <a:off x="5461063" y="3512534"/>
                <a:ext cx="28479" cy="19812"/>
              </a:xfrm>
              <a:custGeom>
                <a:avLst/>
                <a:gdLst/>
                <a:ahLst/>
                <a:cxnLst/>
                <a:rect l="l" t="t" r="r" b="b"/>
                <a:pathLst>
                  <a:path w="28479" h="19812" extrusionOk="0">
                    <a:moveTo>
                      <a:pt x="0" y="6001"/>
                    </a:moveTo>
                    <a:lnTo>
                      <a:pt x="6287" y="0"/>
                    </a:lnTo>
                    <a:lnTo>
                      <a:pt x="28480" y="15240"/>
                    </a:lnTo>
                    <a:lnTo>
                      <a:pt x="27051" y="19812"/>
                    </a:lnTo>
                    <a:cubicBezTo>
                      <a:pt x="27051" y="19812"/>
                      <a:pt x="10573" y="12859"/>
                      <a:pt x="10001" y="123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13;p38"/>
              <p:cNvSpPr/>
              <p:nvPr/>
            </p:nvSpPr>
            <p:spPr>
              <a:xfrm>
                <a:off x="5403246" y="3479482"/>
                <a:ext cx="35337" cy="23336"/>
              </a:xfrm>
              <a:custGeom>
                <a:avLst/>
                <a:gdLst/>
                <a:ahLst/>
                <a:cxnLst/>
                <a:rect l="l" t="t" r="r" b="b"/>
                <a:pathLst>
                  <a:path w="35337" h="23336" extrusionOk="0">
                    <a:moveTo>
                      <a:pt x="0" y="6667"/>
                    </a:moveTo>
                    <a:lnTo>
                      <a:pt x="29337" y="23336"/>
                    </a:lnTo>
                    <a:lnTo>
                      <a:pt x="35338" y="18955"/>
                    </a:lnTo>
                    <a:lnTo>
                      <a:pt x="31337" y="14383"/>
                    </a:lnTo>
                    <a:cubicBezTo>
                      <a:pt x="28613" y="11297"/>
                      <a:pt x="25394" y="8687"/>
                      <a:pt x="21812" y="6667"/>
                    </a:cubicBezTo>
                    <a:cubicBezTo>
                      <a:pt x="19717" y="6667"/>
                      <a:pt x="5715" y="0"/>
                      <a:pt x="5715"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714;p38"/>
              <p:cNvSpPr/>
              <p:nvPr/>
            </p:nvSpPr>
            <p:spPr>
              <a:xfrm>
                <a:off x="5435726" y="3460908"/>
                <a:ext cx="16383" cy="14668"/>
              </a:xfrm>
              <a:custGeom>
                <a:avLst/>
                <a:gdLst/>
                <a:ahLst/>
                <a:cxnLst/>
                <a:rect l="l" t="t" r="r" b="b"/>
                <a:pathLst>
                  <a:path w="16383" h="14668" extrusionOk="0">
                    <a:moveTo>
                      <a:pt x="16383" y="14668"/>
                    </a:moveTo>
                    <a:lnTo>
                      <a:pt x="16383" y="4381"/>
                    </a:lnTo>
                    <a:lnTo>
                      <a:pt x="2858" y="0"/>
                    </a:lnTo>
                    <a:lnTo>
                      <a:pt x="0" y="8096"/>
                    </a:lnTo>
                    <a:lnTo>
                      <a:pt x="667" y="11716"/>
                    </a:lnTo>
                    <a:lnTo>
                      <a:pt x="16383" y="14668"/>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715;p38"/>
              <p:cNvSpPr/>
              <p:nvPr/>
            </p:nvSpPr>
            <p:spPr>
              <a:xfrm>
                <a:off x="5362479" y="3457860"/>
                <a:ext cx="15620" cy="11620"/>
              </a:xfrm>
              <a:custGeom>
                <a:avLst/>
                <a:gdLst/>
                <a:ahLst/>
                <a:cxnLst/>
                <a:rect l="l" t="t" r="r" b="b"/>
                <a:pathLst>
                  <a:path w="15620" h="11620" extrusionOk="0">
                    <a:moveTo>
                      <a:pt x="0" y="10287"/>
                    </a:moveTo>
                    <a:lnTo>
                      <a:pt x="0" y="0"/>
                    </a:lnTo>
                    <a:lnTo>
                      <a:pt x="15621" y="1715"/>
                    </a:lnTo>
                    <a:lnTo>
                      <a:pt x="10573" y="11621"/>
                    </a:lnTo>
                    <a:lnTo>
                      <a:pt x="0"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716;p38"/>
              <p:cNvSpPr/>
              <p:nvPr/>
            </p:nvSpPr>
            <p:spPr>
              <a:xfrm>
                <a:off x="5363051" y="3492341"/>
                <a:ext cx="17906" cy="18097"/>
              </a:xfrm>
              <a:custGeom>
                <a:avLst/>
                <a:gdLst/>
                <a:ahLst/>
                <a:cxnLst/>
                <a:rect l="l" t="t" r="r" b="b"/>
                <a:pathLst>
                  <a:path w="17906" h="18097" extrusionOk="0">
                    <a:moveTo>
                      <a:pt x="0" y="10668"/>
                    </a:moveTo>
                    <a:lnTo>
                      <a:pt x="0" y="0"/>
                    </a:lnTo>
                    <a:lnTo>
                      <a:pt x="17907" y="0"/>
                    </a:lnTo>
                    <a:lnTo>
                      <a:pt x="13525" y="9525"/>
                    </a:lnTo>
                    <a:lnTo>
                      <a:pt x="5810" y="1809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3717;p38"/>
              <p:cNvSpPr/>
              <p:nvPr/>
            </p:nvSpPr>
            <p:spPr>
              <a:xfrm>
                <a:off x="5362575" y="3447573"/>
                <a:ext cx="176612" cy="110680"/>
              </a:xfrm>
              <a:custGeom>
                <a:avLst/>
                <a:gdLst/>
                <a:ahLst/>
                <a:cxnLst/>
                <a:rect l="l" t="t" r="r" b="b"/>
                <a:pathLst>
                  <a:path w="176612" h="110680" extrusionOk="0">
                    <a:moveTo>
                      <a:pt x="89535" y="17717"/>
                    </a:moveTo>
                    <a:cubicBezTo>
                      <a:pt x="87201" y="17678"/>
                      <a:pt x="84877" y="17869"/>
                      <a:pt x="82582" y="18288"/>
                    </a:cubicBezTo>
                    <a:cubicBezTo>
                      <a:pt x="79438" y="18288"/>
                      <a:pt x="75914" y="19336"/>
                      <a:pt x="72104" y="20193"/>
                    </a:cubicBezTo>
                    <a:cubicBezTo>
                      <a:pt x="68294" y="21050"/>
                      <a:pt x="64199" y="22003"/>
                      <a:pt x="60008" y="23241"/>
                    </a:cubicBezTo>
                    <a:cubicBezTo>
                      <a:pt x="55921" y="24451"/>
                      <a:pt x="51940" y="25975"/>
                      <a:pt x="48101" y="27813"/>
                    </a:cubicBezTo>
                    <a:lnTo>
                      <a:pt x="78581" y="45339"/>
                    </a:lnTo>
                    <a:lnTo>
                      <a:pt x="84011" y="43434"/>
                    </a:lnTo>
                    <a:cubicBezTo>
                      <a:pt x="91821" y="40862"/>
                      <a:pt x="99060" y="38672"/>
                      <a:pt x="105918" y="36862"/>
                    </a:cubicBezTo>
                    <a:cubicBezTo>
                      <a:pt x="112366" y="35138"/>
                      <a:pt x="118967" y="34052"/>
                      <a:pt x="125635" y="33623"/>
                    </a:cubicBezTo>
                    <a:cubicBezTo>
                      <a:pt x="131731" y="33214"/>
                      <a:pt x="137846" y="33633"/>
                      <a:pt x="143828" y="34862"/>
                    </a:cubicBezTo>
                    <a:cubicBezTo>
                      <a:pt x="149933" y="36157"/>
                      <a:pt x="155791" y="38443"/>
                      <a:pt x="161163" y="41624"/>
                    </a:cubicBezTo>
                    <a:cubicBezTo>
                      <a:pt x="166421" y="44291"/>
                      <a:pt x="170917" y="48254"/>
                      <a:pt x="174212" y="53150"/>
                    </a:cubicBezTo>
                    <a:cubicBezTo>
                      <a:pt x="176432" y="56693"/>
                      <a:pt x="177146" y="60979"/>
                      <a:pt x="176213" y="65056"/>
                    </a:cubicBezTo>
                    <a:cubicBezTo>
                      <a:pt x="174850" y="69494"/>
                      <a:pt x="172393" y="73524"/>
                      <a:pt x="169069" y="76772"/>
                    </a:cubicBezTo>
                    <a:cubicBezTo>
                      <a:pt x="164897" y="80972"/>
                      <a:pt x="160230" y="84649"/>
                      <a:pt x="155162" y="87725"/>
                    </a:cubicBezTo>
                    <a:lnTo>
                      <a:pt x="174212" y="98965"/>
                    </a:lnTo>
                    <a:lnTo>
                      <a:pt x="163639" y="105061"/>
                    </a:lnTo>
                    <a:lnTo>
                      <a:pt x="144113" y="93726"/>
                    </a:lnTo>
                    <a:cubicBezTo>
                      <a:pt x="134969" y="98308"/>
                      <a:pt x="125397" y="101975"/>
                      <a:pt x="115538" y="104680"/>
                    </a:cubicBezTo>
                    <a:cubicBezTo>
                      <a:pt x="105070" y="107613"/>
                      <a:pt x="94355" y="109623"/>
                      <a:pt x="83534" y="110681"/>
                    </a:cubicBezTo>
                    <a:lnTo>
                      <a:pt x="73342" y="92392"/>
                    </a:lnTo>
                    <a:cubicBezTo>
                      <a:pt x="76181" y="92336"/>
                      <a:pt x="79010" y="92107"/>
                      <a:pt x="81820" y="91726"/>
                    </a:cubicBezTo>
                    <a:cubicBezTo>
                      <a:pt x="86116" y="91250"/>
                      <a:pt x="90373" y="90516"/>
                      <a:pt x="94583" y="89535"/>
                    </a:cubicBezTo>
                    <a:cubicBezTo>
                      <a:pt x="99346" y="88583"/>
                      <a:pt x="104108" y="87249"/>
                      <a:pt x="109442" y="85725"/>
                    </a:cubicBezTo>
                    <a:cubicBezTo>
                      <a:pt x="114557" y="84258"/>
                      <a:pt x="119558" y="82410"/>
                      <a:pt x="124396" y="80200"/>
                    </a:cubicBezTo>
                    <a:lnTo>
                      <a:pt x="94107" y="62770"/>
                    </a:lnTo>
                    <a:lnTo>
                      <a:pt x="90107" y="64103"/>
                    </a:lnTo>
                    <a:lnTo>
                      <a:pt x="86011" y="65342"/>
                    </a:lnTo>
                    <a:cubicBezTo>
                      <a:pt x="79134" y="67665"/>
                      <a:pt x="72133" y="69637"/>
                      <a:pt x="65056" y="71247"/>
                    </a:cubicBezTo>
                    <a:cubicBezTo>
                      <a:pt x="59179" y="72647"/>
                      <a:pt x="53188" y="73447"/>
                      <a:pt x="47149" y="73628"/>
                    </a:cubicBezTo>
                    <a:cubicBezTo>
                      <a:pt x="41872" y="73838"/>
                      <a:pt x="36586" y="73362"/>
                      <a:pt x="31433" y="72200"/>
                    </a:cubicBezTo>
                    <a:cubicBezTo>
                      <a:pt x="26308" y="70971"/>
                      <a:pt x="21393" y="68980"/>
                      <a:pt x="16859" y="66294"/>
                    </a:cubicBezTo>
                    <a:cubicBezTo>
                      <a:pt x="11859" y="63694"/>
                      <a:pt x="7525" y="59979"/>
                      <a:pt x="4191" y="55435"/>
                    </a:cubicBezTo>
                    <a:cubicBezTo>
                      <a:pt x="1695" y="52054"/>
                      <a:pt x="448" y="47911"/>
                      <a:pt x="667" y="43720"/>
                    </a:cubicBezTo>
                    <a:cubicBezTo>
                      <a:pt x="1181" y="39348"/>
                      <a:pt x="2934" y="35223"/>
                      <a:pt x="5715" y="31813"/>
                    </a:cubicBezTo>
                    <a:cubicBezTo>
                      <a:pt x="9220" y="27489"/>
                      <a:pt x="13364" y="23736"/>
                      <a:pt x="18002" y="20669"/>
                    </a:cubicBezTo>
                    <a:lnTo>
                      <a:pt x="0" y="10001"/>
                    </a:lnTo>
                    <a:lnTo>
                      <a:pt x="10573" y="3905"/>
                    </a:lnTo>
                    <a:lnTo>
                      <a:pt x="28384" y="14192"/>
                    </a:lnTo>
                    <a:cubicBezTo>
                      <a:pt x="36719" y="10087"/>
                      <a:pt x="45463" y="6896"/>
                      <a:pt x="54483" y="4667"/>
                    </a:cubicBezTo>
                    <a:cubicBezTo>
                      <a:pt x="63055" y="2486"/>
                      <a:pt x="71780" y="924"/>
                      <a:pt x="80582" y="0"/>
                    </a:cubicBezTo>
                    <a:close/>
                    <a:moveTo>
                      <a:pt x="38100" y="49625"/>
                    </a:moveTo>
                    <a:cubicBezTo>
                      <a:pt x="42110" y="51921"/>
                      <a:pt x="46739" y="52911"/>
                      <a:pt x="51340" y="52483"/>
                    </a:cubicBezTo>
                    <a:cubicBezTo>
                      <a:pt x="57502" y="51768"/>
                      <a:pt x="63570" y="50397"/>
                      <a:pt x="69437" y="48387"/>
                    </a:cubicBezTo>
                    <a:lnTo>
                      <a:pt x="40862" y="31909"/>
                    </a:lnTo>
                    <a:cubicBezTo>
                      <a:pt x="30194" y="38767"/>
                      <a:pt x="29270" y="44672"/>
                      <a:pt x="38100" y="49625"/>
                    </a:cubicBezTo>
                    <a:close/>
                    <a:moveTo>
                      <a:pt x="138113" y="58007"/>
                    </a:moveTo>
                    <a:cubicBezTo>
                      <a:pt x="133760" y="55607"/>
                      <a:pt x="128740" y="54702"/>
                      <a:pt x="123825" y="55435"/>
                    </a:cubicBezTo>
                    <a:cubicBezTo>
                      <a:pt x="117072" y="56312"/>
                      <a:pt x="110414" y="57779"/>
                      <a:pt x="103918" y="59817"/>
                    </a:cubicBezTo>
                    <a:lnTo>
                      <a:pt x="132493" y="76200"/>
                    </a:lnTo>
                    <a:cubicBezTo>
                      <a:pt x="144018" y="68771"/>
                      <a:pt x="145923" y="62675"/>
                      <a:pt x="137732" y="5762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2" name="Google Shape;3718;p38"/>
            <p:cNvSpPr/>
            <p:nvPr/>
          </p:nvSpPr>
          <p:spPr>
            <a:xfrm>
              <a:off x="5771792" y="3977849"/>
              <a:ext cx="617525" cy="382903"/>
            </a:xfrm>
            <a:custGeom>
              <a:avLst/>
              <a:gdLst/>
              <a:ahLst/>
              <a:cxnLst/>
              <a:rect l="l" t="t" r="r" b="b"/>
              <a:pathLst>
                <a:path w="617525" h="382903" extrusionOk="0">
                  <a:moveTo>
                    <a:pt x="570840" y="378738"/>
                  </a:moveTo>
                  <a:lnTo>
                    <a:pt x="15532" y="58221"/>
                  </a:lnTo>
                  <a:cubicBezTo>
                    <a:pt x="616" y="49544"/>
                    <a:pt x="-4432" y="30418"/>
                    <a:pt x="4245" y="15502"/>
                  </a:cubicBezTo>
                  <a:cubicBezTo>
                    <a:pt x="6960" y="10825"/>
                    <a:pt x="10856" y="6939"/>
                    <a:pt x="15532" y="4215"/>
                  </a:cubicBezTo>
                  <a:lnTo>
                    <a:pt x="15532" y="4215"/>
                  </a:lnTo>
                  <a:cubicBezTo>
                    <a:pt x="25191" y="-1405"/>
                    <a:pt x="37116" y="-1405"/>
                    <a:pt x="46774" y="4215"/>
                  </a:cubicBezTo>
                  <a:lnTo>
                    <a:pt x="601987" y="324731"/>
                  </a:lnTo>
                  <a:cubicBezTo>
                    <a:pt x="616903" y="333408"/>
                    <a:pt x="621960" y="352525"/>
                    <a:pt x="613283" y="367441"/>
                  </a:cubicBezTo>
                  <a:cubicBezTo>
                    <a:pt x="609873" y="373318"/>
                    <a:pt x="604634" y="377918"/>
                    <a:pt x="598367" y="380547"/>
                  </a:cubicBezTo>
                  <a:lnTo>
                    <a:pt x="598367" y="380547"/>
                  </a:lnTo>
                  <a:cubicBezTo>
                    <a:pt x="589404" y="384234"/>
                    <a:pt x="579241" y="383567"/>
                    <a:pt x="570840" y="3787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3719;p38"/>
            <p:cNvSpPr/>
            <p:nvPr/>
          </p:nvSpPr>
          <p:spPr>
            <a:xfrm>
              <a:off x="5742557" y="3281451"/>
              <a:ext cx="721042" cy="930362"/>
            </a:xfrm>
            <a:custGeom>
              <a:avLst/>
              <a:gdLst/>
              <a:ahLst/>
              <a:cxnLst/>
              <a:rect l="l" t="t" r="r" b="b"/>
              <a:pathLst>
                <a:path w="721042" h="930362" extrusionOk="0">
                  <a:moveTo>
                    <a:pt x="360331" y="881302"/>
                  </a:moveTo>
                  <a:cubicBezTo>
                    <a:pt x="161639" y="766526"/>
                    <a:pt x="0" y="486586"/>
                    <a:pt x="0" y="257129"/>
                  </a:cubicBezTo>
                  <a:cubicBezTo>
                    <a:pt x="0" y="27671"/>
                    <a:pt x="161925" y="-65674"/>
                    <a:pt x="360331" y="49103"/>
                  </a:cubicBezTo>
                  <a:cubicBezTo>
                    <a:pt x="558737" y="163879"/>
                    <a:pt x="721043" y="443819"/>
                    <a:pt x="721043" y="673276"/>
                  </a:cubicBezTo>
                  <a:cubicBezTo>
                    <a:pt x="721043" y="902733"/>
                    <a:pt x="559118" y="995983"/>
                    <a:pt x="360331" y="881302"/>
                  </a:cubicBezTo>
                  <a:close/>
                  <a:moveTo>
                    <a:pt x="360331" y="123588"/>
                  </a:moveTo>
                  <a:cubicBezTo>
                    <a:pt x="197263" y="29386"/>
                    <a:pt x="64484" y="105967"/>
                    <a:pt x="64484" y="294371"/>
                  </a:cubicBezTo>
                  <a:cubicBezTo>
                    <a:pt x="64484" y="482776"/>
                    <a:pt x="197168" y="712424"/>
                    <a:pt x="360331" y="806817"/>
                  </a:cubicBezTo>
                  <a:cubicBezTo>
                    <a:pt x="523494" y="901209"/>
                    <a:pt x="656273" y="824342"/>
                    <a:pt x="656273" y="636224"/>
                  </a:cubicBezTo>
                  <a:cubicBezTo>
                    <a:pt x="656273" y="448105"/>
                    <a:pt x="523494" y="217695"/>
                    <a:pt x="360331" y="12358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3720;p38"/>
            <p:cNvSpPr/>
            <p:nvPr/>
          </p:nvSpPr>
          <p:spPr>
            <a:xfrm>
              <a:off x="5798755" y="3297121"/>
              <a:ext cx="66103" cy="45243"/>
            </a:xfrm>
            <a:custGeom>
              <a:avLst/>
              <a:gdLst/>
              <a:ahLst/>
              <a:cxnLst/>
              <a:rect l="l" t="t" r="r" b="b"/>
              <a:pathLst>
                <a:path w="66103" h="45243" extrusionOk="0">
                  <a:moveTo>
                    <a:pt x="0" y="36004"/>
                  </a:moveTo>
                  <a:lnTo>
                    <a:pt x="66104" y="0"/>
                  </a:lnTo>
                  <a:lnTo>
                    <a:pt x="56197" y="45244"/>
                  </a:lnTo>
                  <a:lnTo>
                    <a:pt x="0" y="36004"/>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3721;p38"/>
            <p:cNvSpPr/>
            <p:nvPr/>
          </p:nvSpPr>
          <p:spPr>
            <a:xfrm>
              <a:off x="6296341" y="4172183"/>
              <a:ext cx="72199" cy="48958"/>
            </a:xfrm>
            <a:custGeom>
              <a:avLst/>
              <a:gdLst/>
              <a:ahLst/>
              <a:cxnLst/>
              <a:rect l="l" t="t" r="r" b="b"/>
              <a:pathLst>
                <a:path w="72199" h="48958" extrusionOk="0">
                  <a:moveTo>
                    <a:pt x="0" y="48958"/>
                  </a:moveTo>
                  <a:cubicBezTo>
                    <a:pt x="1619" y="48196"/>
                    <a:pt x="72199" y="8763"/>
                    <a:pt x="72199" y="8763"/>
                  </a:cubicBezTo>
                  <a:lnTo>
                    <a:pt x="17621" y="0"/>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3722;p38"/>
            <p:cNvSpPr/>
            <p:nvPr/>
          </p:nvSpPr>
          <p:spPr>
            <a:xfrm rot="-1801764">
              <a:off x="5788987" y="3308087"/>
              <a:ext cx="535400" cy="927291"/>
            </a:xfrm>
            <a:custGeom>
              <a:avLst/>
              <a:gdLst/>
              <a:ahLst/>
              <a:cxnLst/>
              <a:rect l="l" t="t" r="r" b="b"/>
              <a:pathLst>
                <a:path w="535876" h="928115" extrusionOk="0">
                  <a:moveTo>
                    <a:pt x="535876" y="464058"/>
                  </a:moveTo>
                  <a:cubicBezTo>
                    <a:pt x="535876" y="720350"/>
                    <a:pt x="415916" y="928116"/>
                    <a:pt x="267938" y="928116"/>
                  </a:cubicBezTo>
                  <a:cubicBezTo>
                    <a:pt x="119960" y="928116"/>
                    <a:pt x="0" y="720350"/>
                    <a:pt x="0" y="464058"/>
                  </a:cubicBezTo>
                  <a:cubicBezTo>
                    <a:pt x="0" y="207766"/>
                    <a:pt x="119960" y="0"/>
                    <a:pt x="267938" y="0"/>
                  </a:cubicBezTo>
                  <a:cubicBezTo>
                    <a:pt x="415916" y="0"/>
                    <a:pt x="535876" y="207766"/>
                    <a:pt x="535876" y="46405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3723;p38"/>
            <p:cNvSpPr/>
            <p:nvPr/>
          </p:nvSpPr>
          <p:spPr>
            <a:xfrm>
              <a:off x="5696551" y="3306978"/>
              <a:ext cx="720756" cy="930362"/>
            </a:xfrm>
            <a:custGeom>
              <a:avLst/>
              <a:gdLst/>
              <a:ahLst/>
              <a:cxnLst/>
              <a:rect l="l" t="t" r="r" b="b"/>
              <a:pathLst>
                <a:path w="720756" h="930362" extrusionOk="0">
                  <a:moveTo>
                    <a:pt x="360426" y="881302"/>
                  </a:moveTo>
                  <a:cubicBezTo>
                    <a:pt x="161735" y="766526"/>
                    <a:pt x="0" y="486586"/>
                    <a:pt x="0" y="257129"/>
                  </a:cubicBezTo>
                  <a:cubicBezTo>
                    <a:pt x="0" y="27671"/>
                    <a:pt x="161925" y="-65674"/>
                    <a:pt x="360426" y="49103"/>
                  </a:cubicBezTo>
                  <a:cubicBezTo>
                    <a:pt x="558927" y="163879"/>
                    <a:pt x="720757" y="443819"/>
                    <a:pt x="720757" y="673276"/>
                  </a:cubicBezTo>
                  <a:cubicBezTo>
                    <a:pt x="720757" y="902733"/>
                    <a:pt x="559118" y="995983"/>
                    <a:pt x="360426" y="881302"/>
                  </a:cubicBezTo>
                  <a:close/>
                  <a:moveTo>
                    <a:pt x="360426" y="123588"/>
                  </a:moveTo>
                  <a:cubicBezTo>
                    <a:pt x="197263" y="29386"/>
                    <a:pt x="64579" y="105967"/>
                    <a:pt x="64579" y="294371"/>
                  </a:cubicBezTo>
                  <a:cubicBezTo>
                    <a:pt x="64579" y="482776"/>
                    <a:pt x="197263" y="712614"/>
                    <a:pt x="360426" y="806816"/>
                  </a:cubicBezTo>
                  <a:cubicBezTo>
                    <a:pt x="523589" y="901019"/>
                    <a:pt x="656272" y="824342"/>
                    <a:pt x="656272" y="636033"/>
                  </a:cubicBezTo>
                  <a:cubicBezTo>
                    <a:pt x="656272" y="447724"/>
                    <a:pt x="523589" y="217695"/>
                    <a:pt x="360426" y="1235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3724;p38"/>
            <p:cNvSpPr/>
            <p:nvPr/>
          </p:nvSpPr>
          <p:spPr>
            <a:xfrm>
              <a:off x="5833711" y="3483953"/>
              <a:ext cx="446532" cy="576393"/>
            </a:xfrm>
            <a:custGeom>
              <a:avLst/>
              <a:gdLst/>
              <a:ahLst/>
              <a:cxnLst/>
              <a:rect l="l" t="t" r="r" b="b"/>
              <a:pathLst>
                <a:path w="446532" h="576393" extrusionOk="0">
                  <a:moveTo>
                    <a:pt x="223266" y="546022"/>
                  </a:moveTo>
                  <a:cubicBezTo>
                    <a:pt x="100108" y="474870"/>
                    <a:pt x="0" y="301420"/>
                    <a:pt x="0" y="159307"/>
                  </a:cubicBezTo>
                  <a:cubicBezTo>
                    <a:pt x="0" y="17194"/>
                    <a:pt x="100108" y="-40718"/>
                    <a:pt x="223266" y="30433"/>
                  </a:cubicBezTo>
                  <a:cubicBezTo>
                    <a:pt x="346424" y="101585"/>
                    <a:pt x="446532" y="274940"/>
                    <a:pt x="446532" y="417053"/>
                  </a:cubicBezTo>
                  <a:cubicBezTo>
                    <a:pt x="446532" y="559166"/>
                    <a:pt x="346329" y="617078"/>
                    <a:pt x="223266" y="546022"/>
                  </a:cubicBezTo>
                  <a:close/>
                  <a:moveTo>
                    <a:pt x="223266" y="104919"/>
                  </a:moveTo>
                  <a:cubicBezTo>
                    <a:pt x="135731" y="54341"/>
                    <a:pt x="64484" y="95394"/>
                    <a:pt x="64484" y="196549"/>
                  </a:cubicBezTo>
                  <a:cubicBezTo>
                    <a:pt x="64484" y="297705"/>
                    <a:pt x="135731" y="420958"/>
                    <a:pt x="223266" y="471536"/>
                  </a:cubicBezTo>
                  <a:cubicBezTo>
                    <a:pt x="310801" y="522114"/>
                    <a:pt x="382238" y="481347"/>
                    <a:pt x="382238" y="379810"/>
                  </a:cubicBezTo>
                  <a:cubicBezTo>
                    <a:pt x="382238" y="278274"/>
                    <a:pt x="310801" y="155401"/>
                    <a:pt x="223266" y="1049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3725;p38"/>
            <p:cNvSpPr/>
            <p:nvPr/>
          </p:nvSpPr>
          <p:spPr>
            <a:xfrm>
              <a:off x="5968681" y="3658196"/>
              <a:ext cx="176593" cy="227948"/>
            </a:xfrm>
            <a:custGeom>
              <a:avLst/>
              <a:gdLst/>
              <a:ahLst/>
              <a:cxnLst/>
              <a:rect l="l" t="t" r="r" b="b"/>
              <a:pathLst>
                <a:path w="176593" h="227948" extrusionOk="0">
                  <a:moveTo>
                    <a:pt x="88297" y="215949"/>
                  </a:moveTo>
                  <a:cubicBezTo>
                    <a:pt x="39624" y="187374"/>
                    <a:pt x="0" y="119175"/>
                    <a:pt x="0" y="62978"/>
                  </a:cubicBezTo>
                  <a:cubicBezTo>
                    <a:pt x="0" y="6780"/>
                    <a:pt x="39624" y="-16080"/>
                    <a:pt x="88297" y="12019"/>
                  </a:cubicBezTo>
                  <a:cubicBezTo>
                    <a:pt x="136970" y="40118"/>
                    <a:pt x="176593" y="108698"/>
                    <a:pt x="176593" y="164895"/>
                  </a:cubicBezTo>
                  <a:cubicBezTo>
                    <a:pt x="176593" y="221093"/>
                    <a:pt x="136970" y="244048"/>
                    <a:pt x="88297" y="215949"/>
                  </a:cubicBezTo>
                  <a:close/>
                  <a:moveTo>
                    <a:pt x="88297" y="86504"/>
                  </a:moveTo>
                  <a:cubicBezTo>
                    <a:pt x="75152" y="78884"/>
                    <a:pt x="64484" y="85076"/>
                    <a:pt x="64484" y="100220"/>
                  </a:cubicBezTo>
                  <a:cubicBezTo>
                    <a:pt x="65418" y="116975"/>
                    <a:pt x="74257" y="132281"/>
                    <a:pt x="88297" y="141463"/>
                  </a:cubicBezTo>
                  <a:cubicBezTo>
                    <a:pt x="101441" y="148988"/>
                    <a:pt x="112109" y="142892"/>
                    <a:pt x="112109" y="127652"/>
                  </a:cubicBezTo>
                  <a:cubicBezTo>
                    <a:pt x="111195" y="110917"/>
                    <a:pt x="102346" y="95629"/>
                    <a:pt x="88297" y="865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3726;p38"/>
            <p:cNvSpPr/>
            <p:nvPr/>
          </p:nvSpPr>
          <p:spPr>
            <a:xfrm>
              <a:off x="5409944" y="4076361"/>
              <a:ext cx="107251" cy="45529"/>
            </a:xfrm>
            <a:custGeom>
              <a:avLst/>
              <a:gdLst/>
              <a:ahLst/>
              <a:cxnLst/>
              <a:rect l="l" t="t" r="r" b="b"/>
              <a:pathLst>
                <a:path w="107251" h="45529" extrusionOk="0">
                  <a:moveTo>
                    <a:pt x="33052" y="45148"/>
                  </a:moveTo>
                  <a:lnTo>
                    <a:pt x="0" y="45529"/>
                  </a:lnTo>
                  <a:lnTo>
                    <a:pt x="107252" y="0"/>
                  </a:lnTo>
                  <a:lnTo>
                    <a:pt x="45053" y="38671"/>
                  </a:lnTo>
                  <a:lnTo>
                    <a:pt x="33052" y="45148"/>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3727;p38"/>
            <p:cNvSpPr/>
            <p:nvPr/>
          </p:nvSpPr>
          <p:spPr>
            <a:xfrm rot="-1801764">
              <a:off x="5444439" y="4114607"/>
              <a:ext cx="13703" cy="23791"/>
            </a:xfrm>
            <a:custGeom>
              <a:avLst/>
              <a:gdLst/>
              <a:ahLst/>
              <a:cxnLst/>
              <a:rect l="l" t="t" r="r" b="b"/>
              <a:pathLst>
                <a:path w="13715" h="23812" extrusionOk="0">
                  <a:moveTo>
                    <a:pt x="13716" y="11906"/>
                  </a:moveTo>
                  <a:cubicBezTo>
                    <a:pt x="13716" y="18482"/>
                    <a:pt x="10646" y="23813"/>
                    <a:pt x="6858" y="23813"/>
                  </a:cubicBezTo>
                  <a:cubicBezTo>
                    <a:pt x="3071" y="23813"/>
                    <a:pt x="0" y="18482"/>
                    <a:pt x="0" y="11906"/>
                  </a:cubicBezTo>
                  <a:cubicBezTo>
                    <a:pt x="0" y="5331"/>
                    <a:pt x="3071" y="0"/>
                    <a:pt x="6858" y="0"/>
                  </a:cubicBezTo>
                  <a:cubicBezTo>
                    <a:pt x="10646" y="0"/>
                    <a:pt x="13716" y="5331"/>
                    <a:pt x="13716" y="11906"/>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3728;p38"/>
            <p:cNvSpPr/>
            <p:nvPr/>
          </p:nvSpPr>
          <p:spPr>
            <a:xfrm rot="-1801764">
              <a:off x="6051614" y="3763417"/>
              <a:ext cx="13703" cy="23791"/>
            </a:xfrm>
            <a:custGeom>
              <a:avLst/>
              <a:gdLst/>
              <a:ahLst/>
              <a:cxnLst/>
              <a:rect l="l" t="t" r="r" b="b"/>
              <a:pathLst>
                <a:path w="13715" h="23812" extrusionOk="0">
                  <a:moveTo>
                    <a:pt x="13716" y="11906"/>
                  </a:moveTo>
                  <a:cubicBezTo>
                    <a:pt x="13716" y="18482"/>
                    <a:pt x="10646" y="23813"/>
                    <a:pt x="6858" y="23813"/>
                  </a:cubicBezTo>
                  <a:cubicBezTo>
                    <a:pt x="3070" y="23813"/>
                    <a:pt x="0" y="18482"/>
                    <a:pt x="0" y="11906"/>
                  </a:cubicBezTo>
                  <a:cubicBezTo>
                    <a:pt x="0" y="5331"/>
                    <a:pt x="3070" y="0"/>
                    <a:pt x="6858" y="0"/>
                  </a:cubicBezTo>
                  <a:cubicBezTo>
                    <a:pt x="10646" y="0"/>
                    <a:pt x="13716" y="5331"/>
                    <a:pt x="13716" y="11906"/>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3729;p38"/>
            <p:cNvSpPr/>
            <p:nvPr/>
          </p:nvSpPr>
          <p:spPr>
            <a:xfrm>
              <a:off x="5457664" y="4081409"/>
              <a:ext cx="86296" cy="87915"/>
            </a:xfrm>
            <a:custGeom>
              <a:avLst/>
              <a:gdLst/>
              <a:ahLst/>
              <a:cxnLst/>
              <a:rect l="l" t="t" r="r" b="b"/>
              <a:pathLst>
                <a:path w="86296" h="87915" extrusionOk="0">
                  <a:moveTo>
                    <a:pt x="7906" y="87916"/>
                  </a:moveTo>
                  <a:lnTo>
                    <a:pt x="0" y="55054"/>
                  </a:lnTo>
                  <a:lnTo>
                    <a:pt x="86296" y="0"/>
                  </a:lnTo>
                  <a:lnTo>
                    <a:pt x="82582" y="7811"/>
                  </a:lnTo>
                  <a:lnTo>
                    <a:pt x="7906" y="87916"/>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3730;p38"/>
            <p:cNvSpPr/>
            <p:nvPr/>
          </p:nvSpPr>
          <p:spPr>
            <a:xfrm>
              <a:off x="5445377" y="3764798"/>
              <a:ext cx="619125" cy="371951"/>
            </a:xfrm>
            <a:custGeom>
              <a:avLst/>
              <a:gdLst/>
              <a:ahLst/>
              <a:cxnLst/>
              <a:rect l="l" t="t" r="r" b="b"/>
              <a:pathLst>
                <a:path w="619125" h="371951" extrusionOk="0">
                  <a:moveTo>
                    <a:pt x="12287" y="371951"/>
                  </a:moveTo>
                  <a:cubicBezTo>
                    <a:pt x="13049" y="371284"/>
                    <a:pt x="619125" y="20955"/>
                    <a:pt x="619125" y="20955"/>
                  </a:cubicBezTo>
                  <a:lnTo>
                    <a:pt x="607981" y="0"/>
                  </a:lnTo>
                  <a:lnTo>
                    <a:pt x="0" y="351282"/>
                  </a:ln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3731;p38"/>
            <p:cNvSpPr/>
            <p:nvPr/>
          </p:nvSpPr>
          <p:spPr>
            <a:xfrm>
              <a:off x="4826180" y="148719"/>
              <a:ext cx="204333" cy="298673"/>
            </a:xfrm>
            <a:custGeom>
              <a:avLst/>
              <a:gdLst/>
              <a:ahLst/>
              <a:cxnLst/>
              <a:rect l="l" t="t" r="r" b="b"/>
              <a:pathLst>
                <a:path w="204333" h="298673" extrusionOk="0">
                  <a:moveTo>
                    <a:pt x="72081" y="9724"/>
                  </a:moveTo>
                  <a:cubicBezTo>
                    <a:pt x="80177" y="-2944"/>
                    <a:pt x="141994" y="-11898"/>
                    <a:pt x="162663" y="40680"/>
                  </a:cubicBezTo>
                  <a:cubicBezTo>
                    <a:pt x="170474" y="60683"/>
                    <a:pt x="169235" y="111642"/>
                    <a:pt x="175713" y="143646"/>
                  </a:cubicBezTo>
                  <a:cubicBezTo>
                    <a:pt x="182190" y="175650"/>
                    <a:pt x="197430" y="193842"/>
                    <a:pt x="202954" y="219846"/>
                  </a:cubicBezTo>
                  <a:cubicBezTo>
                    <a:pt x="208479" y="245849"/>
                    <a:pt x="199525" y="289378"/>
                    <a:pt x="136851" y="297093"/>
                  </a:cubicBezTo>
                  <a:cubicBezTo>
                    <a:pt x="74176" y="304809"/>
                    <a:pt x="26075" y="282806"/>
                    <a:pt x="11216" y="262803"/>
                  </a:cubicBezTo>
                  <a:cubicBezTo>
                    <a:pt x="-3643" y="242801"/>
                    <a:pt x="-3834" y="200415"/>
                    <a:pt x="11216" y="177650"/>
                  </a:cubicBezTo>
                  <a:cubicBezTo>
                    <a:pt x="26265" y="154885"/>
                    <a:pt x="38267" y="136311"/>
                    <a:pt x="37886" y="1065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3732;p38"/>
            <p:cNvSpPr/>
            <p:nvPr/>
          </p:nvSpPr>
          <p:spPr>
            <a:xfrm>
              <a:off x="4841878" y="145922"/>
              <a:ext cx="97721" cy="120542"/>
            </a:xfrm>
            <a:custGeom>
              <a:avLst/>
              <a:gdLst/>
              <a:ahLst/>
              <a:cxnLst/>
              <a:rect l="l" t="t" r="r" b="b"/>
              <a:pathLst>
                <a:path w="97721" h="120542" extrusionOk="0">
                  <a:moveTo>
                    <a:pt x="97722" y="3472"/>
                  </a:moveTo>
                  <a:cubicBezTo>
                    <a:pt x="97722" y="3472"/>
                    <a:pt x="50573" y="-9672"/>
                    <a:pt x="22189" y="15188"/>
                  </a:cubicBezTo>
                  <a:cubicBezTo>
                    <a:pt x="3234" y="32836"/>
                    <a:pt x="-4367" y="59548"/>
                    <a:pt x="2472" y="84530"/>
                  </a:cubicBezTo>
                  <a:cubicBezTo>
                    <a:pt x="6187" y="99294"/>
                    <a:pt x="13807" y="119392"/>
                    <a:pt x="25522" y="120535"/>
                  </a:cubicBezTo>
                  <a:cubicBezTo>
                    <a:pt x="37238" y="121678"/>
                    <a:pt x="97722" y="3472"/>
                    <a:pt x="97722" y="347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3733;p38"/>
            <p:cNvSpPr/>
            <p:nvPr/>
          </p:nvSpPr>
          <p:spPr>
            <a:xfrm>
              <a:off x="4860888" y="276839"/>
              <a:ext cx="120648" cy="135031"/>
            </a:xfrm>
            <a:custGeom>
              <a:avLst/>
              <a:gdLst/>
              <a:ahLst/>
              <a:cxnLst/>
              <a:rect l="l" t="t" r="r" b="b"/>
              <a:pathLst>
                <a:path w="120648" h="135031" extrusionOk="0">
                  <a:moveTo>
                    <a:pt x="96238" y="0"/>
                  </a:moveTo>
                  <a:cubicBezTo>
                    <a:pt x="96238" y="0"/>
                    <a:pt x="93095" y="52102"/>
                    <a:pt x="94047" y="56007"/>
                  </a:cubicBezTo>
                  <a:cubicBezTo>
                    <a:pt x="95000" y="59912"/>
                    <a:pt x="114526" y="63532"/>
                    <a:pt x="120050" y="68104"/>
                  </a:cubicBezTo>
                  <a:cubicBezTo>
                    <a:pt x="125575" y="72676"/>
                    <a:pt x="91475" y="125254"/>
                    <a:pt x="74521" y="133255"/>
                  </a:cubicBezTo>
                  <a:cubicBezTo>
                    <a:pt x="57566" y="141256"/>
                    <a:pt x="4036" y="121158"/>
                    <a:pt x="416" y="94679"/>
                  </a:cubicBezTo>
                  <a:cubicBezTo>
                    <a:pt x="-3013" y="70294"/>
                    <a:pt x="15656" y="51340"/>
                    <a:pt x="22800" y="44672"/>
                  </a:cubicBezTo>
                  <a:cubicBezTo>
                    <a:pt x="27686" y="44416"/>
                    <a:pt x="32582" y="44416"/>
                    <a:pt x="37469" y="44672"/>
                  </a:cubicBezTo>
                  <a:lnTo>
                    <a:pt x="38992" y="19431"/>
                  </a:lnTo>
                  <a:cubicBezTo>
                    <a:pt x="62329" y="11811"/>
                    <a:pt x="96238" y="0"/>
                    <a:pt x="96238"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3734;p38"/>
            <p:cNvSpPr/>
            <p:nvPr/>
          </p:nvSpPr>
          <p:spPr>
            <a:xfrm>
              <a:off x="4654628" y="329607"/>
              <a:ext cx="228170" cy="325384"/>
            </a:xfrm>
            <a:custGeom>
              <a:avLst/>
              <a:gdLst/>
              <a:ahLst/>
              <a:cxnLst/>
              <a:rect l="l" t="t" r="r" b="b"/>
              <a:pathLst>
                <a:path w="228170" h="325384" extrusionOk="0">
                  <a:moveTo>
                    <a:pt x="149145" y="225743"/>
                  </a:moveTo>
                  <a:cubicBezTo>
                    <a:pt x="134400" y="246042"/>
                    <a:pt x="116931" y="264215"/>
                    <a:pt x="97234" y="279749"/>
                  </a:cubicBezTo>
                  <a:cubicBezTo>
                    <a:pt x="90976" y="286259"/>
                    <a:pt x="85061" y="293094"/>
                    <a:pt x="79517" y="300228"/>
                  </a:cubicBezTo>
                  <a:cubicBezTo>
                    <a:pt x="70211" y="310964"/>
                    <a:pt x="58162" y="318965"/>
                    <a:pt x="44656" y="323374"/>
                  </a:cubicBezTo>
                  <a:cubicBezTo>
                    <a:pt x="32845" y="326422"/>
                    <a:pt x="27892" y="325660"/>
                    <a:pt x="25606" y="323374"/>
                  </a:cubicBezTo>
                  <a:cubicBezTo>
                    <a:pt x="23320" y="321088"/>
                    <a:pt x="24558" y="317849"/>
                    <a:pt x="29606" y="315849"/>
                  </a:cubicBezTo>
                  <a:cubicBezTo>
                    <a:pt x="37969" y="313275"/>
                    <a:pt x="45741" y="309066"/>
                    <a:pt x="52466" y="303467"/>
                  </a:cubicBezTo>
                  <a:cubicBezTo>
                    <a:pt x="52466" y="303467"/>
                    <a:pt x="41512" y="308610"/>
                    <a:pt x="34654" y="310991"/>
                  </a:cubicBezTo>
                  <a:cubicBezTo>
                    <a:pt x="28511" y="313135"/>
                    <a:pt x="22100" y="314417"/>
                    <a:pt x="15604" y="314801"/>
                  </a:cubicBezTo>
                  <a:cubicBezTo>
                    <a:pt x="9127" y="314801"/>
                    <a:pt x="2365" y="307277"/>
                    <a:pt x="7508" y="305276"/>
                  </a:cubicBezTo>
                  <a:cubicBezTo>
                    <a:pt x="12652" y="303276"/>
                    <a:pt x="17033" y="302800"/>
                    <a:pt x="27415" y="299085"/>
                  </a:cubicBezTo>
                  <a:cubicBezTo>
                    <a:pt x="32778" y="297192"/>
                    <a:pt x="37874" y="294599"/>
                    <a:pt x="42560" y="291370"/>
                  </a:cubicBezTo>
                  <a:cubicBezTo>
                    <a:pt x="35512" y="293389"/>
                    <a:pt x="28311" y="294854"/>
                    <a:pt x="21034" y="295751"/>
                  </a:cubicBezTo>
                  <a:cubicBezTo>
                    <a:pt x="14985" y="296741"/>
                    <a:pt x="8784" y="296015"/>
                    <a:pt x="3127" y="293656"/>
                  </a:cubicBezTo>
                  <a:cubicBezTo>
                    <a:pt x="79" y="292418"/>
                    <a:pt x="-2493" y="286893"/>
                    <a:pt x="4270" y="285083"/>
                  </a:cubicBezTo>
                  <a:cubicBezTo>
                    <a:pt x="13099" y="284210"/>
                    <a:pt x="21777" y="282192"/>
                    <a:pt x="30082" y="279083"/>
                  </a:cubicBezTo>
                  <a:cubicBezTo>
                    <a:pt x="38083" y="275463"/>
                    <a:pt x="43036" y="271653"/>
                    <a:pt x="41322" y="270891"/>
                  </a:cubicBezTo>
                  <a:cubicBezTo>
                    <a:pt x="39607" y="270129"/>
                    <a:pt x="35035" y="272606"/>
                    <a:pt x="27034" y="272034"/>
                  </a:cubicBezTo>
                  <a:cubicBezTo>
                    <a:pt x="19033" y="271463"/>
                    <a:pt x="11604" y="266319"/>
                    <a:pt x="11699" y="262509"/>
                  </a:cubicBezTo>
                  <a:cubicBezTo>
                    <a:pt x="11794" y="258699"/>
                    <a:pt x="13414" y="260604"/>
                    <a:pt x="21224" y="259937"/>
                  </a:cubicBezTo>
                  <a:cubicBezTo>
                    <a:pt x="29616" y="257435"/>
                    <a:pt x="38179" y="255557"/>
                    <a:pt x="46846" y="254318"/>
                  </a:cubicBezTo>
                  <a:cubicBezTo>
                    <a:pt x="55209" y="254634"/>
                    <a:pt x="63563" y="253637"/>
                    <a:pt x="71611" y="251365"/>
                  </a:cubicBezTo>
                  <a:cubicBezTo>
                    <a:pt x="80184" y="248793"/>
                    <a:pt x="99139" y="225933"/>
                    <a:pt x="113807" y="204978"/>
                  </a:cubicBezTo>
                  <a:cubicBezTo>
                    <a:pt x="129685" y="181614"/>
                    <a:pt x="142249" y="156162"/>
                    <a:pt x="151145" y="129350"/>
                  </a:cubicBezTo>
                  <a:cubicBezTo>
                    <a:pt x="159908" y="100775"/>
                    <a:pt x="170195" y="46482"/>
                    <a:pt x="177815" y="27718"/>
                  </a:cubicBezTo>
                  <a:cubicBezTo>
                    <a:pt x="185435" y="8954"/>
                    <a:pt x="198103" y="381"/>
                    <a:pt x="210391" y="0"/>
                  </a:cubicBezTo>
                  <a:cubicBezTo>
                    <a:pt x="224773" y="0"/>
                    <a:pt x="230869" y="18479"/>
                    <a:pt x="227059" y="34766"/>
                  </a:cubicBezTo>
                  <a:cubicBezTo>
                    <a:pt x="220106" y="63818"/>
                    <a:pt x="188197" y="174117"/>
                    <a:pt x="149145" y="22574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3735;p38"/>
            <p:cNvSpPr/>
            <p:nvPr/>
          </p:nvSpPr>
          <p:spPr>
            <a:xfrm>
              <a:off x="4825802" y="321035"/>
              <a:ext cx="175746" cy="232044"/>
            </a:xfrm>
            <a:custGeom>
              <a:avLst/>
              <a:gdLst/>
              <a:ahLst/>
              <a:cxnLst/>
              <a:rect l="l" t="t" r="r" b="b"/>
              <a:pathLst>
                <a:path w="175746" h="232044" extrusionOk="0">
                  <a:moveTo>
                    <a:pt x="138467" y="16859"/>
                  </a:moveTo>
                  <a:cubicBezTo>
                    <a:pt x="153040" y="19049"/>
                    <a:pt x="169804" y="26955"/>
                    <a:pt x="172090" y="34956"/>
                  </a:cubicBezTo>
                  <a:cubicBezTo>
                    <a:pt x="178119" y="63828"/>
                    <a:pt x="176672" y="93761"/>
                    <a:pt x="167899" y="121919"/>
                  </a:cubicBezTo>
                  <a:cubicBezTo>
                    <a:pt x="155231" y="155447"/>
                    <a:pt x="140943" y="215931"/>
                    <a:pt x="133609" y="230409"/>
                  </a:cubicBezTo>
                  <a:cubicBezTo>
                    <a:pt x="95890" y="235669"/>
                    <a:pt x="57504" y="228158"/>
                    <a:pt x="24548" y="209073"/>
                  </a:cubicBezTo>
                  <a:cubicBezTo>
                    <a:pt x="24548" y="209073"/>
                    <a:pt x="21500" y="150780"/>
                    <a:pt x="21214" y="131540"/>
                  </a:cubicBezTo>
                  <a:cubicBezTo>
                    <a:pt x="-25840" y="90392"/>
                    <a:pt x="14451" y="39719"/>
                    <a:pt x="54361" y="285"/>
                  </a:cubicBezTo>
                  <a:cubicBezTo>
                    <a:pt x="59152" y="-95"/>
                    <a:pt x="63953" y="-95"/>
                    <a:pt x="68744" y="285"/>
                  </a:cubicBezTo>
                  <a:cubicBezTo>
                    <a:pt x="68744" y="285"/>
                    <a:pt x="33120" y="42481"/>
                    <a:pt x="57885" y="66389"/>
                  </a:cubicBezTo>
                  <a:cubicBezTo>
                    <a:pt x="110940" y="50196"/>
                    <a:pt x="121512" y="26288"/>
                    <a:pt x="138467"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3736;p38"/>
            <p:cNvSpPr/>
            <p:nvPr/>
          </p:nvSpPr>
          <p:spPr>
            <a:xfrm>
              <a:off x="4857002" y="155665"/>
              <a:ext cx="128729" cy="159467"/>
            </a:xfrm>
            <a:custGeom>
              <a:avLst/>
              <a:gdLst/>
              <a:ahLst/>
              <a:cxnLst/>
              <a:rect l="l" t="t" r="r" b="b"/>
              <a:pathLst>
                <a:path w="128729" h="159467" extrusionOk="0">
                  <a:moveTo>
                    <a:pt x="2778" y="56785"/>
                  </a:moveTo>
                  <a:lnTo>
                    <a:pt x="2778" y="56785"/>
                  </a:lnTo>
                  <a:cubicBezTo>
                    <a:pt x="8017" y="23352"/>
                    <a:pt x="32210" y="-1889"/>
                    <a:pt x="66691" y="111"/>
                  </a:cubicBezTo>
                  <a:cubicBezTo>
                    <a:pt x="103429" y="2671"/>
                    <a:pt x="131127" y="34525"/>
                    <a:pt x="128565" y="71260"/>
                  </a:cubicBezTo>
                  <a:cubicBezTo>
                    <a:pt x="127165" y="91407"/>
                    <a:pt x="116706" y="109833"/>
                    <a:pt x="100123" y="121364"/>
                  </a:cubicBezTo>
                  <a:cubicBezTo>
                    <a:pt x="98923" y="126444"/>
                    <a:pt x="97133" y="131367"/>
                    <a:pt x="94789" y="136033"/>
                  </a:cubicBezTo>
                  <a:cubicBezTo>
                    <a:pt x="82502" y="150320"/>
                    <a:pt x="50022" y="159274"/>
                    <a:pt x="39354" y="159464"/>
                  </a:cubicBezTo>
                  <a:cubicBezTo>
                    <a:pt x="28686" y="159655"/>
                    <a:pt x="22114" y="150892"/>
                    <a:pt x="13351" y="136509"/>
                  </a:cubicBezTo>
                  <a:cubicBezTo>
                    <a:pt x="-4747" y="106410"/>
                    <a:pt x="-175" y="73168"/>
                    <a:pt x="2778" y="567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3737;p38"/>
            <p:cNvSpPr/>
            <p:nvPr/>
          </p:nvSpPr>
          <p:spPr>
            <a:xfrm>
              <a:off x="4862352" y="154515"/>
              <a:ext cx="129836" cy="122323"/>
            </a:xfrm>
            <a:custGeom>
              <a:avLst/>
              <a:gdLst/>
              <a:ahLst/>
              <a:cxnLst/>
              <a:rect l="l" t="t" r="r" b="b"/>
              <a:pathLst>
                <a:path w="129836" h="122323" extrusionOk="0">
                  <a:moveTo>
                    <a:pt x="72104" y="1641"/>
                  </a:moveTo>
                  <a:cubicBezTo>
                    <a:pt x="96298" y="6404"/>
                    <a:pt x="116205" y="13167"/>
                    <a:pt x="122777" y="36979"/>
                  </a:cubicBezTo>
                  <a:cubicBezTo>
                    <a:pt x="127254" y="53362"/>
                    <a:pt x="133159" y="84604"/>
                    <a:pt x="127540" y="97749"/>
                  </a:cubicBezTo>
                  <a:lnTo>
                    <a:pt x="124111" y="107274"/>
                  </a:lnTo>
                  <a:lnTo>
                    <a:pt x="94774" y="122323"/>
                  </a:lnTo>
                  <a:cubicBezTo>
                    <a:pt x="94774" y="122323"/>
                    <a:pt x="81058" y="110988"/>
                    <a:pt x="85249" y="77556"/>
                  </a:cubicBezTo>
                  <a:cubicBezTo>
                    <a:pt x="85125" y="73028"/>
                    <a:pt x="83696" y="68632"/>
                    <a:pt x="81153" y="64887"/>
                  </a:cubicBezTo>
                  <a:cubicBezTo>
                    <a:pt x="79324" y="61752"/>
                    <a:pt x="78000" y="58343"/>
                    <a:pt x="77248" y="54791"/>
                  </a:cubicBezTo>
                  <a:cubicBezTo>
                    <a:pt x="73742" y="45761"/>
                    <a:pt x="66932" y="38404"/>
                    <a:pt x="58198" y="34217"/>
                  </a:cubicBezTo>
                  <a:cubicBezTo>
                    <a:pt x="39443" y="25914"/>
                    <a:pt x="17878" y="26938"/>
                    <a:pt x="0" y="36979"/>
                  </a:cubicBezTo>
                  <a:cubicBezTo>
                    <a:pt x="12630" y="9606"/>
                    <a:pt x="42729" y="-5148"/>
                    <a:pt x="72104" y="16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3738;p38"/>
            <p:cNvSpPr/>
            <p:nvPr/>
          </p:nvSpPr>
          <p:spPr>
            <a:xfrm>
              <a:off x="4706279" y="957495"/>
              <a:ext cx="102161" cy="77983"/>
            </a:xfrm>
            <a:custGeom>
              <a:avLst/>
              <a:gdLst/>
              <a:ahLst/>
              <a:cxnLst/>
              <a:rect l="l" t="t" r="r" b="b"/>
              <a:pathLst>
                <a:path w="102161" h="77983" extrusionOk="0">
                  <a:moveTo>
                    <a:pt x="94827" y="0"/>
                  </a:moveTo>
                  <a:cubicBezTo>
                    <a:pt x="82540" y="9525"/>
                    <a:pt x="63490" y="3048"/>
                    <a:pt x="62537" y="4000"/>
                  </a:cubicBezTo>
                  <a:cubicBezTo>
                    <a:pt x="48212" y="16225"/>
                    <a:pt x="33229" y="27671"/>
                    <a:pt x="17674" y="38290"/>
                  </a:cubicBezTo>
                  <a:cubicBezTo>
                    <a:pt x="10054" y="44291"/>
                    <a:pt x="-1852" y="52292"/>
                    <a:pt x="243" y="63913"/>
                  </a:cubicBezTo>
                  <a:cubicBezTo>
                    <a:pt x="4149" y="84487"/>
                    <a:pt x="37201" y="78200"/>
                    <a:pt x="49678" y="71819"/>
                  </a:cubicBezTo>
                  <a:cubicBezTo>
                    <a:pt x="62156" y="65437"/>
                    <a:pt x="72348" y="55054"/>
                    <a:pt x="84159" y="47720"/>
                  </a:cubicBezTo>
                  <a:cubicBezTo>
                    <a:pt x="92541" y="42481"/>
                    <a:pt x="100827" y="39815"/>
                    <a:pt x="102161" y="28670"/>
                  </a:cubicBezTo>
                  <a:cubicBezTo>
                    <a:pt x="101856" y="18691"/>
                    <a:pt x="99351" y="8901"/>
                    <a:pt x="94827"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3739;p38"/>
            <p:cNvSpPr/>
            <p:nvPr/>
          </p:nvSpPr>
          <p:spPr>
            <a:xfrm>
              <a:off x="4706713" y="982355"/>
              <a:ext cx="101737" cy="53117"/>
            </a:xfrm>
            <a:custGeom>
              <a:avLst/>
              <a:gdLst/>
              <a:ahLst/>
              <a:cxnLst/>
              <a:rect l="l" t="t" r="r" b="b"/>
              <a:pathLst>
                <a:path w="101737" h="53117" extrusionOk="0">
                  <a:moveTo>
                    <a:pt x="101537" y="0"/>
                  </a:moveTo>
                  <a:cubicBezTo>
                    <a:pt x="99917" y="10192"/>
                    <a:pt x="92012" y="12954"/>
                    <a:pt x="83344" y="18193"/>
                  </a:cubicBezTo>
                  <a:cubicBezTo>
                    <a:pt x="71438" y="25622"/>
                    <a:pt x="60865" y="36385"/>
                    <a:pt x="48387" y="42672"/>
                  </a:cubicBezTo>
                  <a:cubicBezTo>
                    <a:pt x="35909" y="48958"/>
                    <a:pt x="8096" y="54292"/>
                    <a:pt x="0" y="39624"/>
                  </a:cubicBezTo>
                  <a:cubicBezTo>
                    <a:pt x="4382" y="59531"/>
                    <a:pt x="36862" y="53245"/>
                    <a:pt x="49244" y="46958"/>
                  </a:cubicBezTo>
                  <a:cubicBezTo>
                    <a:pt x="61627" y="40672"/>
                    <a:pt x="71914" y="30194"/>
                    <a:pt x="83725" y="22860"/>
                  </a:cubicBezTo>
                  <a:cubicBezTo>
                    <a:pt x="92107" y="17621"/>
                    <a:pt x="100394" y="14954"/>
                    <a:pt x="101727" y="3810"/>
                  </a:cubicBezTo>
                  <a:cubicBezTo>
                    <a:pt x="101765" y="2537"/>
                    <a:pt x="101698" y="1263"/>
                    <a:pt x="10153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3740;p38"/>
            <p:cNvSpPr/>
            <p:nvPr/>
          </p:nvSpPr>
          <p:spPr>
            <a:xfrm>
              <a:off x="4655133" y="923967"/>
              <a:ext cx="93585" cy="72574"/>
            </a:xfrm>
            <a:custGeom>
              <a:avLst/>
              <a:gdLst/>
              <a:ahLst/>
              <a:cxnLst/>
              <a:rect l="l" t="t" r="r" b="b"/>
              <a:pathLst>
                <a:path w="93585" h="72574" extrusionOk="0">
                  <a:moveTo>
                    <a:pt x="86251" y="0"/>
                  </a:moveTo>
                  <a:cubicBezTo>
                    <a:pt x="75011" y="9525"/>
                    <a:pt x="57676" y="4001"/>
                    <a:pt x="57200" y="4858"/>
                  </a:cubicBezTo>
                  <a:cubicBezTo>
                    <a:pt x="44141" y="16067"/>
                    <a:pt x="30434" y="26499"/>
                    <a:pt x="16147" y="36100"/>
                  </a:cubicBezTo>
                  <a:cubicBezTo>
                    <a:pt x="9194" y="41624"/>
                    <a:pt x="-1760" y="49054"/>
                    <a:pt x="240" y="59627"/>
                  </a:cubicBezTo>
                  <a:cubicBezTo>
                    <a:pt x="3764" y="78677"/>
                    <a:pt x="34054" y="72676"/>
                    <a:pt x="45484" y="66866"/>
                  </a:cubicBezTo>
                  <a:cubicBezTo>
                    <a:pt x="56914" y="61055"/>
                    <a:pt x="66248" y="51530"/>
                    <a:pt x="77012" y="44768"/>
                  </a:cubicBezTo>
                  <a:cubicBezTo>
                    <a:pt x="84727" y="40005"/>
                    <a:pt x="92347" y="37529"/>
                    <a:pt x="93585" y="27813"/>
                  </a:cubicBezTo>
                  <a:cubicBezTo>
                    <a:pt x="93195" y="18119"/>
                    <a:pt x="90690" y="8627"/>
                    <a:pt x="86251"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3741;p38"/>
            <p:cNvSpPr/>
            <p:nvPr/>
          </p:nvSpPr>
          <p:spPr>
            <a:xfrm>
              <a:off x="4655564" y="947875"/>
              <a:ext cx="93179" cy="48581"/>
            </a:xfrm>
            <a:custGeom>
              <a:avLst/>
              <a:gdLst/>
              <a:ahLst/>
              <a:cxnLst/>
              <a:rect l="l" t="t" r="r" b="b"/>
              <a:pathLst>
                <a:path w="93179" h="48581" extrusionOk="0">
                  <a:moveTo>
                    <a:pt x="92964" y="0"/>
                  </a:moveTo>
                  <a:cubicBezTo>
                    <a:pt x="91535" y="9525"/>
                    <a:pt x="84011" y="11906"/>
                    <a:pt x="76391" y="16573"/>
                  </a:cubicBezTo>
                  <a:cubicBezTo>
                    <a:pt x="65342" y="23431"/>
                    <a:pt x="55721" y="33242"/>
                    <a:pt x="44291" y="39052"/>
                  </a:cubicBezTo>
                  <a:cubicBezTo>
                    <a:pt x="32861" y="44863"/>
                    <a:pt x="7430" y="49721"/>
                    <a:pt x="0" y="36195"/>
                  </a:cubicBezTo>
                  <a:cubicBezTo>
                    <a:pt x="4001" y="54483"/>
                    <a:pt x="33719" y="48673"/>
                    <a:pt x="45053" y="42958"/>
                  </a:cubicBezTo>
                  <a:cubicBezTo>
                    <a:pt x="56388" y="37243"/>
                    <a:pt x="65818" y="27623"/>
                    <a:pt x="76581" y="20860"/>
                  </a:cubicBezTo>
                  <a:cubicBezTo>
                    <a:pt x="84296" y="16097"/>
                    <a:pt x="91916" y="13621"/>
                    <a:pt x="93154" y="3905"/>
                  </a:cubicBezTo>
                  <a:cubicBezTo>
                    <a:pt x="93221" y="2600"/>
                    <a:pt x="93154" y="1293"/>
                    <a:pt x="9296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3742;p38"/>
            <p:cNvSpPr/>
            <p:nvPr/>
          </p:nvSpPr>
          <p:spPr>
            <a:xfrm>
              <a:off x="4689759" y="550206"/>
              <a:ext cx="222664" cy="383543"/>
            </a:xfrm>
            <a:custGeom>
              <a:avLst/>
              <a:gdLst/>
              <a:ahLst/>
              <a:cxnLst/>
              <a:rect l="l" t="t" r="r" b="b"/>
              <a:pathLst>
                <a:path w="222664" h="383543" extrusionOk="0">
                  <a:moveTo>
                    <a:pt x="221266" y="14097"/>
                  </a:moveTo>
                  <a:cubicBezTo>
                    <a:pt x="188014" y="18477"/>
                    <a:pt x="154200" y="13599"/>
                    <a:pt x="123539" y="0"/>
                  </a:cubicBezTo>
                  <a:cubicBezTo>
                    <a:pt x="124111" y="10287"/>
                    <a:pt x="124682" y="19050"/>
                    <a:pt x="124682" y="19050"/>
                  </a:cubicBezTo>
                  <a:cubicBezTo>
                    <a:pt x="84963" y="47625"/>
                    <a:pt x="5144" y="94488"/>
                    <a:pt x="0" y="127064"/>
                  </a:cubicBezTo>
                  <a:cubicBezTo>
                    <a:pt x="5144" y="230124"/>
                    <a:pt x="20860" y="377381"/>
                    <a:pt x="25337" y="379571"/>
                  </a:cubicBezTo>
                  <a:cubicBezTo>
                    <a:pt x="37814" y="385477"/>
                    <a:pt x="46482" y="384524"/>
                    <a:pt x="52388" y="378523"/>
                  </a:cubicBezTo>
                  <a:cubicBezTo>
                    <a:pt x="52388" y="378523"/>
                    <a:pt x="77438" y="291179"/>
                    <a:pt x="70104" y="163068"/>
                  </a:cubicBezTo>
                  <a:cubicBezTo>
                    <a:pt x="70104" y="163068"/>
                    <a:pt x="209169" y="101537"/>
                    <a:pt x="218218" y="67818"/>
                  </a:cubicBezTo>
                  <a:cubicBezTo>
                    <a:pt x="222285" y="54246"/>
                    <a:pt x="223581" y="39992"/>
                    <a:pt x="222028" y="25908"/>
                  </a:cubicBezTo>
                  <a:cubicBezTo>
                    <a:pt x="222028" y="22289"/>
                    <a:pt x="221742" y="18193"/>
                    <a:pt x="221266" y="14097"/>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3743;p38"/>
            <p:cNvSpPr/>
            <p:nvPr/>
          </p:nvSpPr>
          <p:spPr>
            <a:xfrm>
              <a:off x="4750147" y="550873"/>
              <a:ext cx="221772" cy="415907"/>
            </a:xfrm>
            <a:custGeom>
              <a:avLst/>
              <a:gdLst/>
              <a:ahLst/>
              <a:cxnLst/>
              <a:rect l="l" t="t" r="r" b="b"/>
              <a:pathLst>
                <a:path w="221772" h="415907" extrusionOk="0">
                  <a:moveTo>
                    <a:pt x="207074" y="0"/>
                  </a:moveTo>
                  <a:cubicBezTo>
                    <a:pt x="180670" y="11879"/>
                    <a:pt x="151372" y="15786"/>
                    <a:pt x="122777" y="11240"/>
                  </a:cubicBezTo>
                  <a:cubicBezTo>
                    <a:pt x="122777" y="25051"/>
                    <a:pt x="124683" y="50959"/>
                    <a:pt x="124683" y="50959"/>
                  </a:cubicBezTo>
                  <a:cubicBezTo>
                    <a:pt x="84963" y="79058"/>
                    <a:pt x="5239" y="126397"/>
                    <a:pt x="0" y="158972"/>
                  </a:cubicBezTo>
                  <a:cubicBezTo>
                    <a:pt x="5239" y="262128"/>
                    <a:pt x="14859" y="411385"/>
                    <a:pt x="19050" y="413290"/>
                  </a:cubicBezTo>
                  <a:cubicBezTo>
                    <a:pt x="29956" y="417859"/>
                    <a:pt x="42463" y="416377"/>
                    <a:pt x="52007" y="409385"/>
                  </a:cubicBezTo>
                  <a:cubicBezTo>
                    <a:pt x="52007" y="409385"/>
                    <a:pt x="77058" y="323183"/>
                    <a:pt x="69818" y="195072"/>
                  </a:cubicBezTo>
                  <a:cubicBezTo>
                    <a:pt x="69818" y="192596"/>
                    <a:pt x="188976" y="133922"/>
                    <a:pt x="204026" y="118872"/>
                  </a:cubicBezTo>
                  <a:cubicBezTo>
                    <a:pt x="219075" y="103823"/>
                    <a:pt x="222123" y="80296"/>
                    <a:pt x="221742" y="58388"/>
                  </a:cubicBezTo>
                  <a:cubicBezTo>
                    <a:pt x="220914" y="38124"/>
                    <a:pt x="215922" y="18248"/>
                    <a:pt x="20707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3744;p38"/>
            <p:cNvSpPr/>
            <p:nvPr/>
          </p:nvSpPr>
          <p:spPr>
            <a:xfrm>
              <a:off x="4667800" y="524108"/>
              <a:ext cx="331739" cy="305664"/>
            </a:xfrm>
            <a:custGeom>
              <a:avLst/>
              <a:gdLst/>
              <a:ahLst/>
              <a:cxnLst/>
              <a:rect l="l" t="t" r="r" b="b"/>
              <a:pathLst>
                <a:path w="331739" h="305664" extrusionOk="0">
                  <a:moveTo>
                    <a:pt x="318663" y="48673"/>
                  </a:moveTo>
                  <a:cubicBezTo>
                    <a:pt x="318663" y="48673"/>
                    <a:pt x="362668" y="126682"/>
                    <a:pt x="289230" y="166783"/>
                  </a:cubicBezTo>
                  <a:cubicBezTo>
                    <a:pt x="211697" y="209169"/>
                    <a:pt x="164548" y="219075"/>
                    <a:pt x="164548" y="219075"/>
                  </a:cubicBezTo>
                  <a:lnTo>
                    <a:pt x="152928" y="221837"/>
                  </a:lnTo>
                  <a:cubicBezTo>
                    <a:pt x="156595" y="248732"/>
                    <a:pt x="156595" y="276000"/>
                    <a:pt x="152928" y="302895"/>
                  </a:cubicBezTo>
                  <a:cubicBezTo>
                    <a:pt x="152928" y="302895"/>
                    <a:pt x="97587" y="321945"/>
                    <a:pt x="27102" y="260128"/>
                  </a:cubicBezTo>
                  <a:lnTo>
                    <a:pt x="3766" y="184880"/>
                  </a:lnTo>
                  <a:lnTo>
                    <a:pt x="814" y="164592"/>
                  </a:lnTo>
                  <a:cubicBezTo>
                    <a:pt x="-1958" y="150729"/>
                    <a:pt x="2452" y="136403"/>
                    <a:pt x="12529" y="126492"/>
                  </a:cubicBezTo>
                  <a:cubicBezTo>
                    <a:pt x="29484" y="111157"/>
                    <a:pt x="83110" y="71914"/>
                    <a:pt x="116447" y="49435"/>
                  </a:cubicBezTo>
                  <a:cubicBezTo>
                    <a:pt x="149785" y="26956"/>
                    <a:pt x="176454" y="5429"/>
                    <a:pt x="176454" y="5429"/>
                  </a:cubicBezTo>
                  <a:lnTo>
                    <a:pt x="182265" y="0"/>
                  </a:lnTo>
                  <a:cubicBezTo>
                    <a:pt x="182265" y="0"/>
                    <a:pt x="221794" y="31528"/>
                    <a:pt x="294088" y="20955"/>
                  </a:cubicBezTo>
                  <a:cubicBezTo>
                    <a:pt x="303709" y="28824"/>
                    <a:pt x="312005" y="38181"/>
                    <a:pt x="318663" y="4867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3745;p38"/>
            <p:cNvSpPr/>
            <p:nvPr/>
          </p:nvSpPr>
          <p:spPr>
            <a:xfrm>
              <a:off x="4934583" y="344330"/>
              <a:ext cx="115253" cy="404460"/>
            </a:xfrm>
            <a:custGeom>
              <a:avLst/>
              <a:gdLst/>
              <a:ahLst/>
              <a:cxnLst/>
              <a:rect l="l" t="t" r="r" b="b"/>
              <a:pathLst>
                <a:path w="115253" h="404460" extrusionOk="0">
                  <a:moveTo>
                    <a:pt x="8160" y="344370"/>
                  </a:moveTo>
                  <a:cubicBezTo>
                    <a:pt x="14904" y="338294"/>
                    <a:pt x="22029" y="332663"/>
                    <a:pt x="29496" y="327511"/>
                  </a:cubicBezTo>
                  <a:cubicBezTo>
                    <a:pt x="37392" y="323547"/>
                    <a:pt x="44622" y="318373"/>
                    <a:pt x="50927" y="312175"/>
                  </a:cubicBezTo>
                  <a:cubicBezTo>
                    <a:pt x="57690" y="305413"/>
                    <a:pt x="67691" y="277123"/>
                    <a:pt x="72930" y="249501"/>
                  </a:cubicBezTo>
                  <a:cubicBezTo>
                    <a:pt x="77683" y="218583"/>
                    <a:pt x="77140" y="187081"/>
                    <a:pt x="71311" y="156346"/>
                  </a:cubicBezTo>
                  <a:cubicBezTo>
                    <a:pt x="62186" y="119587"/>
                    <a:pt x="49851" y="83699"/>
                    <a:pt x="34449" y="49095"/>
                  </a:cubicBezTo>
                  <a:cubicBezTo>
                    <a:pt x="24924" y="28330"/>
                    <a:pt x="30163" y="15757"/>
                    <a:pt x="39116" y="6518"/>
                  </a:cubicBezTo>
                  <a:cubicBezTo>
                    <a:pt x="49594" y="-4245"/>
                    <a:pt x="60548" y="-3959"/>
                    <a:pt x="73026" y="24997"/>
                  </a:cubicBezTo>
                  <a:cubicBezTo>
                    <a:pt x="90609" y="65456"/>
                    <a:pt x="103610" y="107756"/>
                    <a:pt x="111792" y="151108"/>
                  </a:cubicBezTo>
                  <a:cubicBezTo>
                    <a:pt x="116821" y="182699"/>
                    <a:pt x="116364" y="214919"/>
                    <a:pt x="110459" y="246358"/>
                  </a:cubicBezTo>
                  <a:cubicBezTo>
                    <a:pt x="105277" y="273851"/>
                    <a:pt x="96809" y="300618"/>
                    <a:pt x="85218" y="326082"/>
                  </a:cubicBezTo>
                  <a:cubicBezTo>
                    <a:pt x="81979" y="333511"/>
                    <a:pt x="81407" y="339798"/>
                    <a:pt x="76931" y="354657"/>
                  </a:cubicBezTo>
                  <a:cubicBezTo>
                    <a:pt x="72673" y="369631"/>
                    <a:pt x="64862" y="383357"/>
                    <a:pt x="54166" y="394662"/>
                  </a:cubicBezTo>
                  <a:cubicBezTo>
                    <a:pt x="44641" y="403520"/>
                    <a:pt x="39783" y="405235"/>
                    <a:pt x="37116" y="404187"/>
                  </a:cubicBezTo>
                  <a:cubicBezTo>
                    <a:pt x="34449" y="403139"/>
                    <a:pt x="34068" y="399329"/>
                    <a:pt x="37973" y="394662"/>
                  </a:cubicBezTo>
                  <a:cubicBezTo>
                    <a:pt x="44631" y="387879"/>
                    <a:pt x="50051" y="379980"/>
                    <a:pt x="53976" y="371326"/>
                  </a:cubicBezTo>
                  <a:cubicBezTo>
                    <a:pt x="53976" y="371326"/>
                    <a:pt x="45974" y="381708"/>
                    <a:pt x="40640" y="387518"/>
                  </a:cubicBezTo>
                  <a:cubicBezTo>
                    <a:pt x="35887" y="392688"/>
                    <a:pt x="30430" y="397176"/>
                    <a:pt x="24448" y="400853"/>
                  </a:cubicBezTo>
                  <a:cubicBezTo>
                    <a:pt x="18638" y="404377"/>
                    <a:pt x="9494" y="400282"/>
                    <a:pt x="13304" y="395614"/>
                  </a:cubicBezTo>
                  <a:cubicBezTo>
                    <a:pt x="17114" y="390947"/>
                    <a:pt x="21305" y="388280"/>
                    <a:pt x="29115" y="379612"/>
                  </a:cubicBezTo>
                  <a:cubicBezTo>
                    <a:pt x="33306" y="375022"/>
                    <a:pt x="36926" y="369936"/>
                    <a:pt x="39878" y="364468"/>
                  </a:cubicBezTo>
                  <a:cubicBezTo>
                    <a:pt x="34335" y="369996"/>
                    <a:pt x="28344" y="375060"/>
                    <a:pt x="21971" y="379612"/>
                  </a:cubicBezTo>
                  <a:cubicBezTo>
                    <a:pt x="17047" y="383554"/>
                    <a:pt x="11094" y="386000"/>
                    <a:pt x="4827" y="386661"/>
                  </a:cubicBezTo>
                  <a:cubicBezTo>
                    <a:pt x="1588" y="386661"/>
                    <a:pt x="-2889" y="382851"/>
                    <a:pt x="2540" y="377707"/>
                  </a:cubicBezTo>
                  <a:cubicBezTo>
                    <a:pt x="10370" y="372249"/>
                    <a:pt x="17504" y="365851"/>
                    <a:pt x="23781" y="358657"/>
                  </a:cubicBezTo>
                  <a:cubicBezTo>
                    <a:pt x="29687" y="351133"/>
                    <a:pt x="32735" y="345037"/>
                    <a:pt x="30830" y="345132"/>
                  </a:cubicBezTo>
                  <a:cubicBezTo>
                    <a:pt x="28925" y="345227"/>
                    <a:pt x="25781" y="349990"/>
                    <a:pt x="18257" y="353419"/>
                  </a:cubicBezTo>
                  <a:cubicBezTo>
                    <a:pt x="10732" y="356848"/>
                    <a:pt x="1969" y="355705"/>
                    <a:pt x="445" y="351514"/>
                  </a:cubicBezTo>
                  <a:cubicBezTo>
                    <a:pt x="-1079" y="347323"/>
                    <a:pt x="1302" y="348847"/>
                    <a:pt x="8160" y="34437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3746;p38"/>
            <p:cNvSpPr/>
            <p:nvPr/>
          </p:nvSpPr>
          <p:spPr>
            <a:xfrm>
              <a:off x="4957330" y="339243"/>
              <a:ext cx="69518" cy="88698"/>
            </a:xfrm>
            <a:custGeom>
              <a:avLst/>
              <a:gdLst/>
              <a:ahLst/>
              <a:cxnLst/>
              <a:rect l="l" t="t" r="r" b="b"/>
              <a:pathLst>
                <a:path w="69518" h="88698" extrusionOk="0">
                  <a:moveTo>
                    <a:pt x="69519" y="69040"/>
                  </a:moveTo>
                  <a:cubicBezTo>
                    <a:pt x="69519" y="69040"/>
                    <a:pt x="42848" y="92757"/>
                    <a:pt x="13130" y="88090"/>
                  </a:cubicBezTo>
                  <a:lnTo>
                    <a:pt x="1320" y="38179"/>
                  </a:lnTo>
                  <a:cubicBezTo>
                    <a:pt x="1320" y="38179"/>
                    <a:pt x="-6491" y="11985"/>
                    <a:pt x="15893" y="2079"/>
                  </a:cubicBezTo>
                  <a:cubicBezTo>
                    <a:pt x="38277" y="-7827"/>
                    <a:pt x="59898" y="18177"/>
                    <a:pt x="69519" y="6904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3747;p38"/>
            <p:cNvSpPr/>
            <p:nvPr/>
          </p:nvSpPr>
          <p:spPr>
            <a:xfrm>
              <a:off x="4820537" y="320915"/>
              <a:ext cx="59626" cy="62603"/>
            </a:xfrm>
            <a:custGeom>
              <a:avLst/>
              <a:gdLst/>
              <a:ahLst/>
              <a:cxnLst/>
              <a:rect l="l" t="t" r="r" b="b"/>
              <a:pathLst>
                <a:path w="59626" h="62603" extrusionOk="0">
                  <a:moveTo>
                    <a:pt x="59627" y="405"/>
                  </a:moveTo>
                  <a:cubicBezTo>
                    <a:pt x="59627" y="405"/>
                    <a:pt x="31052" y="-8358"/>
                    <a:pt x="0" y="55650"/>
                  </a:cubicBezTo>
                  <a:lnTo>
                    <a:pt x="11430" y="62603"/>
                  </a:lnTo>
                  <a:cubicBezTo>
                    <a:pt x="25775" y="40593"/>
                    <a:pt x="41891" y="19791"/>
                    <a:pt x="59627" y="40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3748;p38"/>
            <p:cNvSpPr/>
            <p:nvPr/>
          </p:nvSpPr>
          <p:spPr>
            <a:xfrm>
              <a:off x="2491198" y="3393133"/>
              <a:ext cx="385953" cy="222884"/>
            </a:xfrm>
            <a:custGeom>
              <a:avLst/>
              <a:gdLst/>
              <a:ahLst/>
              <a:cxnLst/>
              <a:rect l="l" t="t" r="r" b="b"/>
              <a:pathLst>
                <a:path w="385953" h="222884" extrusionOk="0">
                  <a:moveTo>
                    <a:pt x="192976" y="222885"/>
                  </a:moveTo>
                  <a:lnTo>
                    <a:pt x="0" y="111443"/>
                  </a:lnTo>
                  <a:lnTo>
                    <a:pt x="192976" y="0"/>
                  </a:lnTo>
                  <a:lnTo>
                    <a:pt x="385953" y="111443"/>
                  </a:lnTo>
                  <a:lnTo>
                    <a:pt x="192976" y="222885"/>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3749;p38"/>
            <p:cNvSpPr/>
            <p:nvPr/>
          </p:nvSpPr>
          <p:spPr>
            <a:xfrm>
              <a:off x="2797046" y="3214634"/>
              <a:ext cx="385953" cy="222789"/>
            </a:xfrm>
            <a:custGeom>
              <a:avLst/>
              <a:gdLst/>
              <a:ahLst/>
              <a:cxnLst/>
              <a:rect l="l" t="t" r="r" b="b"/>
              <a:pathLst>
                <a:path w="385953" h="222789" extrusionOk="0">
                  <a:moveTo>
                    <a:pt x="192976" y="222790"/>
                  </a:moveTo>
                  <a:lnTo>
                    <a:pt x="0" y="111443"/>
                  </a:lnTo>
                  <a:lnTo>
                    <a:pt x="192976" y="0"/>
                  </a:lnTo>
                  <a:lnTo>
                    <a:pt x="385953" y="111443"/>
                  </a:lnTo>
                  <a:lnTo>
                    <a:pt x="192976" y="222790"/>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3750;p38"/>
            <p:cNvSpPr/>
            <p:nvPr/>
          </p:nvSpPr>
          <p:spPr>
            <a:xfrm>
              <a:off x="2911632" y="2431203"/>
              <a:ext cx="385953" cy="222884"/>
            </a:xfrm>
            <a:custGeom>
              <a:avLst/>
              <a:gdLst/>
              <a:ahLst/>
              <a:cxnLst/>
              <a:rect l="l" t="t" r="r" b="b"/>
              <a:pathLst>
                <a:path w="385953" h="222884" extrusionOk="0">
                  <a:moveTo>
                    <a:pt x="192977" y="222885"/>
                  </a:moveTo>
                  <a:lnTo>
                    <a:pt x="0" y="111442"/>
                  </a:lnTo>
                  <a:lnTo>
                    <a:pt x="192977" y="0"/>
                  </a:lnTo>
                  <a:lnTo>
                    <a:pt x="385953" y="111442"/>
                  </a:lnTo>
                  <a:lnTo>
                    <a:pt x="192977" y="222885"/>
                  </a:lnTo>
                  <a:close/>
                </a:path>
              </a:pathLst>
            </a:custGeom>
            <a:solidFill>
              <a:srgbClr val="70B6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3751;p38"/>
            <p:cNvSpPr/>
            <p:nvPr/>
          </p:nvSpPr>
          <p:spPr>
            <a:xfrm>
              <a:off x="2911632" y="2542645"/>
              <a:ext cx="192976" cy="830294"/>
            </a:xfrm>
            <a:custGeom>
              <a:avLst/>
              <a:gdLst/>
              <a:ahLst/>
              <a:cxnLst/>
              <a:rect l="l" t="t" r="r" b="b"/>
              <a:pathLst>
                <a:path w="192976" h="830294" extrusionOk="0">
                  <a:moveTo>
                    <a:pt x="192977" y="830294"/>
                  </a:moveTo>
                  <a:lnTo>
                    <a:pt x="0" y="718852"/>
                  </a:lnTo>
                  <a:lnTo>
                    <a:pt x="0" y="0"/>
                  </a:lnTo>
                  <a:lnTo>
                    <a:pt x="192977" y="111442"/>
                  </a:lnTo>
                  <a:lnTo>
                    <a:pt x="192977" y="830294"/>
                  </a:lnTo>
                  <a:close/>
                </a:path>
              </a:pathLst>
            </a:custGeom>
            <a:solidFill>
              <a:srgbClr val="439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3752;p38"/>
            <p:cNvSpPr/>
            <p:nvPr/>
          </p:nvSpPr>
          <p:spPr>
            <a:xfrm>
              <a:off x="3104608" y="2542645"/>
              <a:ext cx="192976" cy="830294"/>
            </a:xfrm>
            <a:custGeom>
              <a:avLst/>
              <a:gdLst/>
              <a:ahLst/>
              <a:cxnLst/>
              <a:rect l="l" t="t" r="r" b="b"/>
              <a:pathLst>
                <a:path w="192976" h="830294" extrusionOk="0">
                  <a:moveTo>
                    <a:pt x="192977" y="718852"/>
                  </a:moveTo>
                  <a:lnTo>
                    <a:pt x="0" y="830294"/>
                  </a:lnTo>
                  <a:lnTo>
                    <a:pt x="0" y="111442"/>
                  </a:lnTo>
                  <a:lnTo>
                    <a:pt x="192977" y="0"/>
                  </a:lnTo>
                  <a:lnTo>
                    <a:pt x="192977" y="718852"/>
                  </a:lnTo>
                  <a:close/>
                </a:path>
              </a:pathLst>
            </a:custGeom>
            <a:solidFill>
              <a:srgbClr val="3E7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3753;p38"/>
            <p:cNvSpPr/>
            <p:nvPr/>
          </p:nvSpPr>
          <p:spPr>
            <a:xfrm>
              <a:off x="2622167" y="2797249"/>
              <a:ext cx="385953" cy="222789"/>
            </a:xfrm>
            <a:custGeom>
              <a:avLst/>
              <a:gdLst/>
              <a:ahLst/>
              <a:cxnLst/>
              <a:rect l="l" t="t" r="r" b="b"/>
              <a:pathLst>
                <a:path w="385953" h="222789" extrusionOk="0">
                  <a:moveTo>
                    <a:pt x="192976" y="222790"/>
                  </a:moveTo>
                  <a:lnTo>
                    <a:pt x="0" y="111347"/>
                  </a:lnTo>
                  <a:lnTo>
                    <a:pt x="192976" y="0"/>
                  </a:lnTo>
                  <a:lnTo>
                    <a:pt x="385953" y="111347"/>
                  </a:lnTo>
                  <a:lnTo>
                    <a:pt x="192976" y="222790"/>
                  </a:lnTo>
                  <a:close/>
                </a:path>
              </a:pathLst>
            </a:custGeom>
            <a:solidFill>
              <a:srgbClr val="FF4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3754;p38"/>
            <p:cNvSpPr/>
            <p:nvPr/>
          </p:nvSpPr>
          <p:spPr>
            <a:xfrm>
              <a:off x="2622167" y="2908596"/>
              <a:ext cx="192976" cy="630555"/>
            </a:xfrm>
            <a:custGeom>
              <a:avLst/>
              <a:gdLst/>
              <a:ahLst/>
              <a:cxnLst/>
              <a:rect l="l" t="t" r="r" b="b"/>
              <a:pathLst>
                <a:path w="192976" h="630555" extrusionOk="0">
                  <a:moveTo>
                    <a:pt x="192976" y="630555"/>
                  </a:moveTo>
                  <a:lnTo>
                    <a:pt x="0" y="519113"/>
                  </a:lnTo>
                  <a:lnTo>
                    <a:pt x="0" y="0"/>
                  </a:lnTo>
                  <a:lnTo>
                    <a:pt x="192976" y="111443"/>
                  </a:lnTo>
                  <a:lnTo>
                    <a:pt x="192976" y="630555"/>
                  </a:lnTo>
                  <a:close/>
                </a:path>
              </a:pathLst>
            </a:custGeom>
            <a:solidFill>
              <a:srgbClr val="FF4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3755;p38"/>
            <p:cNvSpPr/>
            <p:nvPr/>
          </p:nvSpPr>
          <p:spPr>
            <a:xfrm>
              <a:off x="2622167" y="2908596"/>
              <a:ext cx="192976" cy="630555"/>
            </a:xfrm>
            <a:custGeom>
              <a:avLst/>
              <a:gdLst/>
              <a:ahLst/>
              <a:cxnLst/>
              <a:rect l="l" t="t" r="r" b="b"/>
              <a:pathLst>
                <a:path w="192976" h="630555" extrusionOk="0">
                  <a:moveTo>
                    <a:pt x="192976" y="630555"/>
                  </a:moveTo>
                  <a:lnTo>
                    <a:pt x="0" y="519113"/>
                  </a:lnTo>
                  <a:lnTo>
                    <a:pt x="0" y="0"/>
                  </a:lnTo>
                  <a:lnTo>
                    <a:pt x="192976" y="111443"/>
                  </a:lnTo>
                  <a:lnTo>
                    <a:pt x="192976" y="630555"/>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3756;p38"/>
            <p:cNvSpPr/>
            <p:nvPr/>
          </p:nvSpPr>
          <p:spPr>
            <a:xfrm>
              <a:off x="2815143" y="2908596"/>
              <a:ext cx="192976" cy="630555"/>
            </a:xfrm>
            <a:custGeom>
              <a:avLst/>
              <a:gdLst/>
              <a:ahLst/>
              <a:cxnLst/>
              <a:rect l="l" t="t" r="r" b="b"/>
              <a:pathLst>
                <a:path w="192976" h="630555" extrusionOk="0">
                  <a:moveTo>
                    <a:pt x="192977" y="519113"/>
                  </a:moveTo>
                  <a:lnTo>
                    <a:pt x="0" y="630555"/>
                  </a:lnTo>
                  <a:lnTo>
                    <a:pt x="0" y="111443"/>
                  </a:lnTo>
                  <a:lnTo>
                    <a:pt x="192977" y="0"/>
                  </a:lnTo>
                  <a:lnTo>
                    <a:pt x="192977" y="519113"/>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3757;p38"/>
            <p:cNvSpPr/>
            <p:nvPr/>
          </p:nvSpPr>
          <p:spPr>
            <a:xfrm>
              <a:off x="2244025" y="3539151"/>
              <a:ext cx="385953" cy="222884"/>
            </a:xfrm>
            <a:custGeom>
              <a:avLst/>
              <a:gdLst/>
              <a:ahLst/>
              <a:cxnLst/>
              <a:rect l="l" t="t" r="r" b="b"/>
              <a:pathLst>
                <a:path w="385953" h="222884" extrusionOk="0">
                  <a:moveTo>
                    <a:pt x="192977" y="222885"/>
                  </a:moveTo>
                  <a:lnTo>
                    <a:pt x="0" y="111442"/>
                  </a:lnTo>
                  <a:lnTo>
                    <a:pt x="192977" y="0"/>
                  </a:lnTo>
                  <a:lnTo>
                    <a:pt x="385953" y="111442"/>
                  </a:lnTo>
                  <a:lnTo>
                    <a:pt x="192977" y="222885"/>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3758;p38"/>
            <p:cNvSpPr/>
            <p:nvPr/>
          </p:nvSpPr>
          <p:spPr>
            <a:xfrm>
              <a:off x="2313938" y="3177773"/>
              <a:ext cx="385953" cy="222789"/>
            </a:xfrm>
            <a:custGeom>
              <a:avLst/>
              <a:gdLst/>
              <a:ahLst/>
              <a:cxnLst/>
              <a:rect l="l" t="t" r="r" b="b"/>
              <a:pathLst>
                <a:path w="385953" h="222789" extrusionOk="0">
                  <a:moveTo>
                    <a:pt x="192977" y="222790"/>
                  </a:moveTo>
                  <a:lnTo>
                    <a:pt x="0" y="111347"/>
                  </a:lnTo>
                  <a:lnTo>
                    <a:pt x="192977" y="0"/>
                  </a:lnTo>
                  <a:lnTo>
                    <a:pt x="385953" y="111347"/>
                  </a:lnTo>
                  <a:lnTo>
                    <a:pt x="192977" y="222790"/>
                  </a:lnTo>
                  <a:close/>
                </a:path>
              </a:pathLst>
            </a:custGeom>
            <a:solidFill>
              <a:srgbClr val="B7E2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3759;p38"/>
            <p:cNvSpPr/>
            <p:nvPr/>
          </p:nvSpPr>
          <p:spPr>
            <a:xfrm>
              <a:off x="2313938" y="3289120"/>
              <a:ext cx="192976" cy="430815"/>
            </a:xfrm>
            <a:custGeom>
              <a:avLst/>
              <a:gdLst/>
              <a:ahLst/>
              <a:cxnLst/>
              <a:rect l="l" t="t" r="r" b="b"/>
              <a:pathLst>
                <a:path w="192976" h="430815" extrusionOk="0">
                  <a:moveTo>
                    <a:pt x="192977" y="430816"/>
                  </a:moveTo>
                  <a:lnTo>
                    <a:pt x="0" y="319468"/>
                  </a:lnTo>
                  <a:lnTo>
                    <a:pt x="0" y="0"/>
                  </a:lnTo>
                  <a:lnTo>
                    <a:pt x="192977" y="111442"/>
                  </a:lnTo>
                  <a:lnTo>
                    <a:pt x="192977" y="430816"/>
                  </a:lnTo>
                  <a:close/>
                </a:path>
              </a:pathLst>
            </a:custGeom>
            <a:solidFill>
              <a:srgbClr val="B7E2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3760;p38"/>
            <p:cNvSpPr/>
            <p:nvPr/>
          </p:nvSpPr>
          <p:spPr>
            <a:xfrm>
              <a:off x="2313938" y="3289120"/>
              <a:ext cx="192976" cy="430815"/>
            </a:xfrm>
            <a:custGeom>
              <a:avLst/>
              <a:gdLst/>
              <a:ahLst/>
              <a:cxnLst/>
              <a:rect l="l" t="t" r="r" b="b"/>
              <a:pathLst>
                <a:path w="192976" h="430815" extrusionOk="0">
                  <a:moveTo>
                    <a:pt x="192977" y="430816"/>
                  </a:moveTo>
                  <a:lnTo>
                    <a:pt x="0" y="319468"/>
                  </a:lnTo>
                  <a:lnTo>
                    <a:pt x="0" y="0"/>
                  </a:lnTo>
                  <a:lnTo>
                    <a:pt x="192977" y="111442"/>
                  </a:lnTo>
                  <a:lnTo>
                    <a:pt x="192977" y="430816"/>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3761;p38"/>
            <p:cNvSpPr/>
            <p:nvPr/>
          </p:nvSpPr>
          <p:spPr>
            <a:xfrm>
              <a:off x="2506915" y="3289120"/>
              <a:ext cx="192976" cy="430815"/>
            </a:xfrm>
            <a:custGeom>
              <a:avLst/>
              <a:gdLst/>
              <a:ahLst/>
              <a:cxnLst/>
              <a:rect l="l" t="t" r="r" b="b"/>
              <a:pathLst>
                <a:path w="192976" h="430815" extrusionOk="0">
                  <a:moveTo>
                    <a:pt x="192977" y="319468"/>
                  </a:moveTo>
                  <a:lnTo>
                    <a:pt x="0" y="430816"/>
                  </a:lnTo>
                  <a:lnTo>
                    <a:pt x="0" y="111442"/>
                  </a:lnTo>
                  <a:lnTo>
                    <a:pt x="192977" y="0"/>
                  </a:lnTo>
                  <a:lnTo>
                    <a:pt x="192977" y="319468"/>
                  </a:lnTo>
                  <a:close/>
                </a:path>
              </a:pathLst>
            </a:custGeom>
            <a:solidFill>
              <a:srgbClr val="B7E2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3762;p38"/>
            <p:cNvSpPr/>
            <p:nvPr/>
          </p:nvSpPr>
          <p:spPr>
            <a:xfrm>
              <a:off x="2506915" y="3289120"/>
              <a:ext cx="192976" cy="430815"/>
            </a:xfrm>
            <a:custGeom>
              <a:avLst/>
              <a:gdLst/>
              <a:ahLst/>
              <a:cxnLst/>
              <a:rect l="l" t="t" r="r" b="b"/>
              <a:pathLst>
                <a:path w="192976" h="430815" extrusionOk="0">
                  <a:moveTo>
                    <a:pt x="192977" y="319468"/>
                  </a:moveTo>
                  <a:lnTo>
                    <a:pt x="0" y="430816"/>
                  </a:lnTo>
                  <a:lnTo>
                    <a:pt x="0" y="111442"/>
                  </a:lnTo>
                  <a:lnTo>
                    <a:pt x="192977" y="0"/>
                  </a:lnTo>
                  <a:lnTo>
                    <a:pt x="192977" y="319468"/>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3763;p38"/>
            <p:cNvSpPr/>
            <p:nvPr/>
          </p:nvSpPr>
          <p:spPr>
            <a:xfrm>
              <a:off x="3217241" y="3786325"/>
              <a:ext cx="1277540" cy="681323"/>
            </a:xfrm>
            <a:custGeom>
              <a:avLst/>
              <a:gdLst/>
              <a:ahLst/>
              <a:cxnLst/>
              <a:rect l="l" t="t" r="r" b="b"/>
              <a:pathLst>
                <a:path w="1277540" h="681323" extrusionOk="0">
                  <a:moveTo>
                    <a:pt x="1277541" y="681323"/>
                  </a:moveTo>
                  <a:lnTo>
                    <a:pt x="1153716" y="503015"/>
                  </a:lnTo>
                  <a:lnTo>
                    <a:pt x="1093708" y="476155"/>
                  </a:lnTo>
                  <a:cubicBezTo>
                    <a:pt x="1048160" y="465620"/>
                    <a:pt x="1001582" y="460258"/>
                    <a:pt x="954834" y="460153"/>
                  </a:cubicBezTo>
                  <a:cubicBezTo>
                    <a:pt x="898922" y="516541"/>
                    <a:pt x="546306" y="531590"/>
                    <a:pt x="406289" y="462058"/>
                  </a:cubicBezTo>
                  <a:cubicBezTo>
                    <a:pt x="247507" y="383191"/>
                    <a:pt x="164259" y="286893"/>
                    <a:pt x="138351" y="227933"/>
                  </a:cubicBezTo>
                  <a:cubicBezTo>
                    <a:pt x="92250" y="123158"/>
                    <a:pt x="180165" y="0"/>
                    <a:pt x="180165" y="0"/>
                  </a:cubicBezTo>
                  <a:cubicBezTo>
                    <a:pt x="-60055" y="138684"/>
                    <a:pt x="-60055" y="364427"/>
                    <a:pt x="180165" y="503111"/>
                  </a:cubicBezTo>
                  <a:cubicBezTo>
                    <a:pt x="405336" y="633127"/>
                    <a:pt x="762905" y="641223"/>
                    <a:pt x="1004649" y="527495"/>
                  </a:cubicBezTo>
                  <a:lnTo>
                    <a:pt x="1004649" y="52749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3764;p38"/>
            <p:cNvSpPr/>
            <p:nvPr/>
          </p:nvSpPr>
          <p:spPr>
            <a:xfrm>
              <a:off x="4341906" y="4346681"/>
              <a:ext cx="972788" cy="561593"/>
            </a:xfrm>
            <a:custGeom>
              <a:avLst/>
              <a:gdLst/>
              <a:ahLst/>
              <a:cxnLst/>
              <a:rect l="l" t="t" r="r" b="b"/>
              <a:pathLst>
                <a:path w="972788" h="561593" extrusionOk="0">
                  <a:moveTo>
                    <a:pt x="831532" y="561594"/>
                  </a:moveTo>
                  <a:lnTo>
                    <a:pt x="0" y="81534"/>
                  </a:lnTo>
                  <a:lnTo>
                    <a:pt x="141256" y="0"/>
                  </a:lnTo>
                  <a:lnTo>
                    <a:pt x="972788" y="480060"/>
                  </a:lnTo>
                  <a:lnTo>
                    <a:pt x="831532" y="561594"/>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3765;p38"/>
            <p:cNvSpPr/>
            <p:nvPr/>
          </p:nvSpPr>
          <p:spPr>
            <a:xfrm>
              <a:off x="3246959" y="3638497"/>
              <a:ext cx="1231677" cy="711112"/>
            </a:xfrm>
            <a:custGeom>
              <a:avLst/>
              <a:gdLst/>
              <a:ahLst/>
              <a:cxnLst/>
              <a:rect l="l" t="t" r="r" b="b"/>
              <a:pathLst>
                <a:path w="1231677" h="711112" extrusionOk="0">
                  <a:moveTo>
                    <a:pt x="180165" y="607029"/>
                  </a:moveTo>
                  <a:cubicBezTo>
                    <a:pt x="-60055" y="468344"/>
                    <a:pt x="-60055" y="242697"/>
                    <a:pt x="180165" y="104013"/>
                  </a:cubicBezTo>
                  <a:cubicBezTo>
                    <a:pt x="420386" y="-34671"/>
                    <a:pt x="811292" y="-34671"/>
                    <a:pt x="1051512" y="104013"/>
                  </a:cubicBezTo>
                  <a:cubicBezTo>
                    <a:pt x="1291733" y="242697"/>
                    <a:pt x="1291733" y="468344"/>
                    <a:pt x="1051512" y="607029"/>
                  </a:cubicBezTo>
                  <a:cubicBezTo>
                    <a:pt x="811292" y="745713"/>
                    <a:pt x="420386" y="745903"/>
                    <a:pt x="180165" y="607029"/>
                  </a:cubicBezTo>
                  <a:close/>
                  <a:moveTo>
                    <a:pt x="945213" y="165354"/>
                  </a:moveTo>
                  <a:cubicBezTo>
                    <a:pt x="763572" y="60579"/>
                    <a:pt x="468011" y="60579"/>
                    <a:pt x="286464" y="165354"/>
                  </a:cubicBezTo>
                  <a:cubicBezTo>
                    <a:pt x="104918" y="270129"/>
                    <a:pt x="104823" y="441103"/>
                    <a:pt x="286464" y="545878"/>
                  </a:cubicBezTo>
                  <a:cubicBezTo>
                    <a:pt x="468106" y="650653"/>
                    <a:pt x="763572" y="650653"/>
                    <a:pt x="945213" y="545878"/>
                  </a:cubicBezTo>
                  <a:cubicBezTo>
                    <a:pt x="1126855" y="441103"/>
                    <a:pt x="1126855" y="270224"/>
                    <a:pt x="945213" y="16535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3766;p38"/>
            <p:cNvSpPr/>
            <p:nvPr/>
          </p:nvSpPr>
          <p:spPr>
            <a:xfrm>
              <a:off x="3247293" y="3898053"/>
              <a:ext cx="108013" cy="106584"/>
            </a:xfrm>
            <a:custGeom>
              <a:avLst/>
              <a:gdLst/>
              <a:ahLst/>
              <a:cxnLst/>
              <a:rect l="l" t="t" r="r" b="b"/>
              <a:pathLst>
                <a:path w="108013" h="106584" extrusionOk="0">
                  <a:moveTo>
                    <a:pt x="0" y="106585"/>
                  </a:moveTo>
                  <a:lnTo>
                    <a:pt x="0" y="0"/>
                  </a:lnTo>
                  <a:lnTo>
                    <a:pt x="108013" y="53245"/>
                  </a:lnTo>
                  <a:lnTo>
                    <a:pt x="0" y="10658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3767;p38"/>
            <p:cNvSpPr/>
            <p:nvPr/>
          </p:nvSpPr>
          <p:spPr>
            <a:xfrm>
              <a:off x="3553141" y="4166849"/>
              <a:ext cx="622063" cy="123348"/>
            </a:xfrm>
            <a:custGeom>
              <a:avLst/>
              <a:gdLst/>
              <a:ahLst/>
              <a:cxnLst/>
              <a:rect l="l" t="t" r="r" b="b"/>
              <a:pathLst>
                <a:path w="622063" h="123348" extrusionOk="0">
                  <a:moveTo>
                    <a:pt x="0" y="13525"/>
                  </a:moveTo>
                  <a:cubicBezTo>
                    <a:pt x="4381" y="18955"/>
                    <a:pt x="19812" y="123349"/>
                    <a:pt x="327470" y="123349"/>
                  </a:cubicBezTo>
                  <a:cubicBezTo>
                    <a:pt x="635127" y="123349"/>
                    <a:pt x="621983" y="0"/>
                    <a:pt x="621983" y="0"/>
                  </a:cubicBezTo>
                  <a:cubicBezTo>
                    <a:pt x="621983" y="0"/>
                    <a:pt x="331851" y="39910"/>
                    <a:pt x="327470" y="39910"/>
                  </a:cubicBezTo>
                  <a:cubicBezTo>
                    <a:pt x="323088" y="39910"/>
                    <a:pt x="0" y="13525"/>
                    <a:pt x="0" y="1352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3768;p38"/>
            <p:cNvSpPr/>
            <p:nvPr/>
          </p:nvSpPr>
          <p:spPr>
            <a:xfrm>
              <a:off x="4390007" y="3898053"/>
              <a:ext cx="88582" cy="95916"/>
            </a:xfrm>
            <a:custGeom>
              <a:avLst/>
              <a:gdLst/>
              <a:ahLst/>
              <a:cxnLst/>
              <a:rect l="l" t="t" r="r" b="b"/>
              <a:pathLst>
                <a:path w="88582" h="95916" extrusionOk="0">
                  <a:moveTo>
                    <a:pt x="88583" y="0"/>
                  </a:moveTo>
                  <a:lnTo>
                    <a:pt x="88583" y="95917"/>
                  </a:lnTo>
                  <a:lnTo>
                    <a:pt x="0" y="39433"/>
                  </a:lnTo>
                  <a:lnTo>
                    <a:pt x="88583"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3769;p38"/>
            <p:cNvSpPr/>
            <p:nvPr/>
          </p:nvSpPr>
          <p:spPr>
            <a:xfrm>
              <a:off x="3582763" y="3612208"/>
              <a:ext cx="550640" cy="90297"/>
            </a:xfrm>
            <a:custGeom>
              <a:avLst/>
              <a:gdLst/>
              <a:ahLst/>
              <a:cxnLst/>
              <a:rect l="l" t="t" r="r" b="b"/>
              <a:pathLst>
                <a:path w="550640" h="90297" extrusionOk="0">
                  <a:moveTo>
                    <a:pt x="0" y="53816"/>
                  </a:moveTo>
                  <a:cubicBezTo>
                    <a:pt x="89316" y="19079"/>
                    <a:pt x="184204" y="838"/>
                    <a:pt x="280035" y="0"/>
                  </a:cubicBezTo>
                  <a:cubicBezTo>
                    <a:pt x="373275" y="295"/>
                    <a:pt x="465430" y="19984"/>
                    <a:pt x="550640" y="57817"/>
                  </a:cubicBezTo>
                  <a:lnTo>
                    <a:pt x="531114" y="90297"/>
                  </a:lnTo>
                  <a:lnTo>
                    <a:pt x="16764" y="9029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770;p38"/>
            <p:cNvSpPr/>
            <p:nvPr/>
          </p:nvSpPr>
          <p:spPr>
            <a:xfrm>
              <a:off x="3404265" y="3670120"/>
              <a:ext cx="917257" cy="529590"/>
            </a:xfrm>
            <a:custGeom>
              <a:avLst/>
              <a:gdLst/>
              <a:ahLst/>
              <a:cxnLst/>
              <a:rect l="l" t="t" r="r" b="b"/>
              <a:pathLst>
                <a:path w="917257" h="529590" extrusionOk="0">
                  <a:moveTo>
                    <a:pt x="917258" y="264795"/>
                  </a:moveTo>
                  <a:cubicBezTo>
                    <a:pt x="917258" y="411037"/>
                    <a:pt x="711922" y="529590"/>
                    <a:pt x="458629" y="529590"/>
                  </a:cubicBezTo>
                  <a:cubicBezTo>
                    <a:pt x="205335" y="529590"/>
                    <a:pt x="0" y="411037"/>
                    <a:pt x="0" y="264795"/>
                  </a:cubicBezTo>
                  <a:cubicBezTo>
                    <a:pt x="0" y="118553"/>
                    <a:pt x="205335" y="0"/>
                    <a:pt x="458629" y="0"/>
                  </a:cubicBezTo>
                  <a:cubicBezTo>
                    <a:pt x="711923" y="0"/>
                    <a:pt x="917258" y="118553"/>
                    <a:pt x="917258" y="264795"/>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771;p38"/>
            <p:cNvSpPr/>
            <p:nvPr/>
          </p:nvSpPr>
          <p:spPr>
            <a:xfrm>
              <a:off x="3246959" y="3542485"/>
              <a:ext cx="1231677" cy="711136"/>
            </a:xfrm>
            <a:custGeom>
              <a:avLst/>
              <a:gdLst/>
              <a:ahLst/>
              <a:cxnLst/>
              <a:rect l="l" t="t" r="r" b="b"/>
              <a:pathLst>
                <a:path w="1231677" h="711136" extrusionOk="0">
                  <a:moveTo>
                    <a:pt x="180165" y="607124"/>
                  </a:moveTo>
                  <a:cubicBezTo>
                    <a:pt x="-60055" y="468440"/>
                    <a:pt x="-60055" y="242697"/>
                    <a:pt x="180165" y="104013"/>
                  </a:cubicBezTo>
                  <a:cubicBezTo>
                    <a:pt x="420386" y="-34671"/>
                    <a:pt x="811292" y="-34671"/>
                    <a:pt x="1051512" y="104013"/>
                  </a:cubicBezTo>
                  <a:cubicBezTo>
                    <a:pt x="1291733" y="242697"/>
                    <a:pt x="1291733" y="468440"/>
                    <a:pt x="1051512" y="607124"/>
                  </a:cubicBezTo>
                  <a:cubicBezTo>
                    <a:pt x="811292" y="745808"/>
                    <a:pt x="420386" y="745808"/>
                    <a:pt x="180165" y="607124"/>
                  </a:cubicBezTo>
                  <a:close/>
                  <a:moveTo>
                    <a:pt x="945213" y="165640"/>
                  </a:moveTo>
                  <a:cubicBezTo>
                    <a:pt x="763572" y="60865"/>
                    <a:pt x="468011" y="60865"/>
                    <a:pt x="286464" y="165640"/>
                  </a:cubicBezTo>
                  <a:cubicBezTo>
                    <a:pt x="104918" y="270415"/>
                    <a:pt x="104823" y="441198"/>
                    <a:pt x="286464" y="546068"/>
                  </a:cubicBezTo>
                  <a:cubicBezTo>
                    <a:pt x="468106" y="650939"/>
                    <a:pt x="763572" y="650843"/>
                    <a:pt x="945213" y="546068"/>
                  </a:cubicBezTo>
                  <a:cubicBezTo>
                    <a:pt x="1126855" y="441293"/>
                    <a:pt x="1126855" y="270415"/>
                    <a:pt x="945213" y="16564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772;p38"/>
            <p:cNvSpPr/>
            <p:nvPr/>
          </p:nvSpPr>
          <p:spPr>
            <a:xfrm>
              <a:off x="4233892" y="4110556"/>
              <a:ext cx="329469" cy="191071"/>
            </a:xfrm>
            <a:custGeom>
              <a:avLst/>
              <a:gdLst/>
              <a:ahLst/>
              <a:cxnLst/>
              <a:rect l="l" t="t" r="r" b="b"/>
              <a:pathLst>
                <a:path w="329469" h="191071" extrusionOk="0">
                  <a:moveTo>
                    <a:pt x="208407" y="191071"/>
                  </a:moveTo>
                  <a:lnTo>
                    <a:pt x="0" y="69818"/>
                  </a:lnTo>
                  <a:lnTo>
                    <a:pt x="121063" y="0"/>
                  </a:lnTo>
                  <a:lnTo>
                    <a:pt x="329470" y="121158"/>
                  </a:lnTo>
                  <a:lnTo>
                    <a:pt x="208407" y="191071"/>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773;p38"/>
            <p:cNvSpPr/>
            <p:nvPr/>
          </p:nvSpPr>
          <p:spPr>
            <a:xfrm>
              <a:off x="4234083" y="4180469"/>
              <a:ext cx="208216" cy="217741"/>
            </a:xfrm>
            <a:custGeom>
              <a:avLst/>
              <a:gdLst/>
              <a:ahLst/>
              <a:cxnLst/>
              <a:rect l="l" t="t" r="r" b="b"/>
              <a:pathLst>
                <a:path w="208216" h="217741" extrusionOk="0">
                  <a:moveTo>
                    <a:pt x="208217" y="217742"/>
                  </a:moveTo>
                  <a:lnTo>
                    <a:pt x="0" y="97250"/>
                  </a:lnTo>
                  <a:lnTo>
                    <a:pt x="0" y="0"/>
                  </a:lnTo>
                  <a:lnTo>
                    <a:pt x="208217" y="120491"/>
                  </a:lnTo>
                  <a:lnTo>
                    <a:pt x="208217" y="21774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774;p38"/>
            <p:cNvSpPr/>
            <p:nvPr/>
          </p:nvSpPr>
          <p:spPr>
            <a:xfrm>
              <a:off x="4368385" y="4248383"/>
              <a:ext cx="831437" cy="643127"/>
            </a:xfrm>
            <a:custGeom>
              <a:avLst/>
              <a:gdLst/>
              <a:ahLst/>
              <a:cxnLst/>
              <a:rect l="l" t="t" r="r" b="b"/>
              <a:pathLst>
                <a:path w="831437" h="643127" extrusionOk="0">
                  <a:moveTo>
                    <a:pt x="831437" y="643128"/>
                  </a:moveTo>
                  <a:lnTo>
                    <a:pt x="0" y="163068"/>
                  </a:lnTo>
                  <a:lnTo>
                    <a:pt x="0" y="0"/>
                  </a:lnTo>
                  <a:lnTo>
                    <a:pt x="831437" y="480060"/>
                  </a:lnTo>
                  <a:lnTo>
                    <a:pt x="831437" y="643128"/>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775;p38"/>
            <p:cNvSpPr/>
            <p:nvPr/>
          </p:nvSpPr>
          <p:spPr>
            <a:xfrm>
              <a:off x="4368385" y="4166944"/>
              <a:ext cx="972788" cy="561593"/>
            </a:xfrm>
            <a:custGeom>
              <a:avLst/>
              <a:gdLst/>
              <a:ahLst/>
              <a:cxnLst/>
              <a:rect l="l" t="t" r="r" b="b"/>
              <a:pathLst>
                <a:path w="972788" h="561593" extrusionOk="0">
                  <a:moveTo>
                    <a:pt x="831532" y="561594"/>
                  </a:moveTo>
                  <a:lnTo>
                    <a:pt x="0" y="81534"/>
                  </a:lnTo>
                  <a:lnTo>
                    <a:pt x="141256" y="0"/>
                  </a:lnTo>
                  <a:lnTo>
                    <a:pt x="972788" y="479965"/>
                  </a:lnTo>
                  <a:lnTo>
                    <a:pt x="831532" y="561594"/>
                  </a:lnTo>
                  <a:close/>
                </a:path>
              </a:pathLst>
            </a:custGeom>
            <a:solidFill>
              <a:srgbClr val="39405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776;p38"/>
            <p:cNvSpPr/>
            <p:nvPr/>
          </p:nvSpPr>
          <p:spPr>
            <a:xfrm>
              <a:off x="5199823" y="4646908"/>
              <a:ext cx="141350" cy="244601"/>
            </a:xfrm>
            <a:custGeom>
              <a:avLst/>
              <a:gdLst/>
              <a:ahLst/>
              <a:cxnLst/>
              <a:rect l="l" t="t" r="r" b="b"/>
              <a:pathLst>
                <a:path w="141350" h="244601" extrusionOk="0">
                  <a:moveTo>
                    <a:pt x="0" y="244602"/>
                  </a:moveTo>
                  <a:cubicBezTo>
                    <a:pt x="8572" y="243650"/>
                    <a:pt x="141351" y="165068"/>
                    <a:pt x="141351" y="165068"/>
                  </a:cubicBezTo>
                  <a:lnTo>
                    <a:pt x="141351" y="0"/>
                  </a:lnTo>
                  <a:lnTo>
                    <a:pt x="95" y="81629"/>
                  </a:lnTo>
                  <a:close/>
                </a:path>
              </a:pathLst>
            </a:custGeom>
            <a:solidFill>
              <a:srgbClr val="23273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777;p38"/>
            <p:cNvSpPr/>
            <p:nvPr/>
          </p:nvSpPr>
          <p:spPr>
            <a:xfrm>
              <a:off x="2764672" y="2500358"/>
              <a:ext cx="158537" cy="311524"/>
            </a:xfrm>
            <a:custGeom>
              <a:avLst/>
              <a:gdLst/>
              <a:ahLst/>
              <a:cxnLst/>
              <a:rect l="l" t="t" r="r" b="b"/>
              <a:pathLst>
                <a:path w="158537" h="311524" extrusionOk="0">
                  <a:moveTo>
                    <a:pt x="67807" y="240979"/>
                  </a:moveTo>
                  <a:cubicBezTo>
                    <a:pt x="81791" y="265992"/>
                    <a:pt x="98811" y="289195"/>
                    <a:pt x="118480" y="310035"/>
                  </a:cubicBezTo>
                  <a:cubicBezTo>
                    <a:pt x="124004" y="316417"/>
                    <a:pt x="166105" y="300510"/>
                    <a:pt x="157342" y="295748"/>
                  </a:cubicBezTo>
                  <a:cubicBezTo>
                    <a:pt x="148579" y="290985"/>
                    <a:pt x="120861" y="252695"/>
                    <a:pt x="107050" y="227073"/>
                  </a:cubicBezTo>
                  <a:cubicBezTo>
                    <a:pt x="95443" y="196383"/>
                    <a:pt x="85585" y="165055"/>
                    <a:pt x="77522" y="133251"/>
                  </a:cubicBezTo>
                  <a:cubicBezTo>
                    <a:pt x="68855" y="101819"/>
                    <a:pt x="61330" y="55718"/>
                    <a:pt x="55043" y="34001"/>
                  </a:cubicBezTo>
                  <a:cubicBezTo>
                    <a:pt x="51648" y="17665"/>
                    <a:pt x="39025" y="4826"/>
                    <a:pt x="22754" y="1140"/>
                  </a:cubicBezTo>
                  <a:cubicBezTo>
                    <a:pt x="7514" y="-2385"/>
                    <a:pt x="-2297" y="1806"/>
                    <a:pt x="465" y="20190"/>
                  </a:cubicBezTo>
                  <a:cubicBezTo>
                    <a:pt x="5323" y="52384"/>
                    <a:pt x="30564" y="177638"/>
                    <a:pt x="67807" y="24097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778;p38"/>
            <p:cNvSpPr/>
            <p:nvPr/>
          </p:nvSpPr>
          <p:spPr>
            <a:xfrm>
              <a:off x="2800168" y="3231875"/>
              <a:ext cx="108892" cy="84472"/>
            </a:xfrm>
            <a:custGeom>
              <a:avLst/>
              <a:gdLst/>
              <a:ahLst/>
              <a:cxnLst/>
              <a:rect l="l" t="t" r="r" b="b"/>
              <a:pathLst>
                <a:path w="108892" h="84472" extrusionOk="0">
                  <a:moveTo>
                    <a:pt x="8117" y="0"/>
                  </a:moveTo>
                  <a:cubicBezTo>
                    <a:pt x="21166" y="10668"/>
                    <a:pt x="40502" y="953"/>
                    <a:pt x="41455" y="1905"/>
                  </a:cubicBezTo>
                  <a:cubicBezTo>
                    <a:pt x="56774" y="16173"/>
                    <a:pt x="72863" y="29594"/>
                    <a:pt x="89651" y="42101"/>
                  </a:cubicBezTo>
                  <a:cubicBezTo>
                    <a:pt x="97843" y="48482"/>
                    <a:pt x="110606" y="57055"/>
                    <a:pt x="108701" y="69437"/>
                  </a:cubicBezTo>
                  <a:cubicBezTo>
                    <a:pt x="104605" y="91440"/>
                    <a:pt x="69363" y="84677"/>
                    <a:pt x="56028" y="77914"/>
                  </a:cubicBezTo>
                  <a:cubicBezTo>
                    <a:pt x="42693" y="71152"/>
                    <a:pt x="31834" y="60007"/>
                    <a:pt x="19261" y="52197"/>
                  </a:cubicBezTo>
                  <a:cubicBezTo>
                    <a:pt x="10308" y="46577"/>
                    <a:pt x="1450" y="43720"/>
                    <a:pt x="211" y="32385"/>
                  </a:cubicBezTo>
                  <a:cubicBezTo>
                    <a:pt x="-1313" y="25622"/>
                    <a:pt x="5831" y="0"/>
                    <a:pt x="8117"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779;p38"/>
            <p:cNvSpPr/>
            <p:nvPr/>
          </p:nvSpPr>
          <p:spPr>
            <a:xfrm>
              <a:off x="2799603" y="3259783"/>
              <a:ext cx="108313" cy="56238"/>
            </a:xfrm>
            <a:custGeom>
              <a:avLst/>
              <a:gdLst/>
              <a:ahLst/>
              <a:cxnLst/>
              <a:rect l="l" t="t" r="r" b="b"/>
              <a:pathLst>
                <a:path w="108313" h="56238" extrusionOk="0">
                  <a:moveTo>
                    <a:pt x="300" y="0"/>
                  </a:moveTo>
                  <a:cubicBezTo>
                    <a:pt x="2015" y="10859"/>
                    <a:pt x="10778" y="13811"/>
                    <a:pt x="19350" y="19050"/>
                  </a:cubicBezTo>
                  <a:cubicBezTo>
                    <a:pt x="32209" y="26956"/>
                    <a:pt x="43449" y="38100"/>
                    <a:pt x="56784" y="45149"/>
                  </a:cubicBezTo>
                  <a:cubicBezTo>
                    <a:pt x="70119" y="52197"/>
                    <a:pt x="99741" y="57626"/>
                    <a:pt x="108314" y="41815"/>
                  </a:cubicBezTo>
                  <a:cubicBezTo>
                    <a:pt x="103647" y="63055"/>
                    <a:pt x="68976" y="56388"/>
                    <a:pt x="55831" y="49721"/>
                  </a:cubicBezTo>
                  <a:cubicBezTo>
                    <a:pt x="42687" y="43053"/>
                    <a:pt x="31638" y="31813"/>
                    <a:pt x="19065" y="24003"/>
                  </a:cubicBezTo>
                  <a:cubicBezTo>
                    <a:pt x="10111" y="18383"/>
                    <a:pt x="1253" y="15526"/>
                    <a:pt x="15" y="4191"/>
                  </a:cubicBezTo>
                  <a:cubicBezTo>
                    <a:pt x="-40" y="2791"/>
                    <a:pt x="57" y="1381"/>
                    <a:pt x="30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3780;p38"/>
            <p:cNvSpPr/>
            <p:nvPr/>
          </p:nvSpPr>
          <p:spPr>
            <a:xfrm>
              <a:off x="2931444" y="3155618"/>
              <a:ext cx="108758" cy="81374"/>
            </a:xfrm>
            <a:custGeom>
              <a:avLst/>
              <a:gdLst/>
              <a:ahLst/>
              <a:cxnLst/>
              <a:rect l="l" t="t" r="r" b="b"/>
              <a:pathLst>
                <a:path w="108758" h="81374" extrusionOk="0">
                  <a:moveTo>
                    <a:pt x="9430" y="56"/>
                  </a:moveTo>
                  <a:cubicBezTo>
                    <a:pt x="22574" y="10724"/>
                    <a:pt x="45434" y="-896"/>
                    <a:pt x="46387" y="56"/>
                  </a:cubicBezTo>
                  <a:cubicBezTo>
                    <a:pt x="60035" y="13829"/>
                    <a:pt x="74440" y="26841"/>
                    <a:pt x="89535" y="39013"/>
                  </a:cubicBezTo>
                  <a:cubicBezTo>
                    <a:pt x="97631" y="45395"/>
                    <a:pt x="110395" y="53968"/>
                    <a:pt x="108585" y="66255"/>
                  </a:cubicBezTo>
                  <a:cubicBezTo>
                    <a:pt x="104489" y="88353"/>
                    <a:pt x="69152" y="81590"/>
                    <a:pt x="55817" y="74827"/>
                  </a:cubicBezTo>
                  <a:cubicBezTo>
                    <a:pt x="42481" y="68065"/>
                    <a:pt x="31623" y="56920"/>
                    <a:pt x="19050" y="49110"/>
                  </a:cubicBezTo>
                  <a:cubicBezTo>
                    <a:pt x="10097" y="43490"/>
                    <a:pt x="1238" y="40633"/>
                    <a:pt x="0" y="29298"/>
                  </a:cubicBezTo>
                  <a:cubicBezTo>
                    <a:pt x="599" y="18906"/>
                    <a:pt x="3845" y="8838"/>
                    <a:pt x="9430" y="5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781;p38"/>
            <p:cNvSpPr/>
            <p:nvPr/>
          </p:nvSpPr>
          <p:spPr>
            <a:xfrm>
              <a:off x="2931020" y="3181773"/>
              <a:ext cx="108151" cy="56575"/>
            </a:xfrm>
            <a:custGeom>
              <a:avLst/>
              <a:gdLst/>
              <a:ahLst/>
              <a:cxnLst/>
              <a:rect l="l" t="t" r="r" b="b"/>
              <a:pathLst>
                <a:path w="108151" h="56575" extrusionOk="0">
                  <a:moveTo>
                    <a:pt x="138" y="0"/>
                  </a:moveTo>
                  <a:cubicBezTo>
                    <a:pt x="1948" y="10859"/>
                    <a:pt x="10615" y="13811"/>
                    <a:pt x="19188" y="19050"/>
                  </a:cubicBezTo>
                  <a:cubicBezTo>
                    <a:pt x="31951" y="26956"/>
                    <a:pt x="43286" y="38100"/>
                    <a:pt x="56526" y="45149"/>
                  </a:cubicBezTo>
                  <a:cubicBezTo>
                    <a:pt x="69766" y="52197"/>
                    <a:pt x="99579" y="57626"/>
                    <a:pt x="108151" y="41815"/>
                  </a:cubicBezTo>
                  <a:cubicBezTo>
                    <a:pt x="103579" y="63437"/>
                    <a:pt x="69194" y="56769"/>
                    <a:pt x="55954" y="50102"/>
                  </a:cubicBezTo>
                  <a:cubicBezTo>
                    <a:pt x="42715" y="43434"/>
                    <a:pt x="31761" y="32195"/>
                    <a:pt x="19188" y="24384"/>
                  </a:cubicBezTo>
                  <a:cubicBezTo>
                    <a:pt x="9663" y="18764"/>
                    <a:pt x="1281" y="15907"/>
                    <a:pt x="138" y="4572"/>
                  </a:cubicBezTo>
                  <a:cubicBezTo>
                    <a:pt x="-46" y="3058"/>
                    <a:pt x="-46" y="1514"/>
                    <a:pt x="13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3782;p38"/>
            <p:cNvSpPr/>
            <p:nvPr/>
          </p:nvSpPr>
          <p:spPr>
            <a:xfrm>
              <a:off x="2630424" y="2780976"/>
              <a:ext cx="382278" cy="462504"/>
            </a:xfrm>
            <a:custGeom>
              <a:avLst/>
              <a:gdLst/>
              <a:ahLst/>
              <a:cxnLst/>
              <a:rect l="l" t="t" r="r" b="b"/>
              <a:pathLst>
                <a:path w="382278" h="462504" extrusionOk="0">
                  <a:moveTo>
                    <a:pt x="2983" y="31799"/>
                  </a:moveTo>
                  <a:cubicBezTo>
                    <a:pt x="-11495" y="122381"/>
                    <a:pt x="28700" y="156100"/>
                    <a:pt x="80993" y="175435"/>
                  </a:cubicBezTo>
                  <a:cubicBezTo>
                    <a:pt x="118521" y="189247"/>
                    <a:pt x="172337" y="210488"/>
                    <a:pt x="172337" y="210488"/>
                  </a:cubicBezTo>
                  <a:cubicBezTo>
                    <a:pt x="172337" y="210488"/>
                    <a:pt x="171575" y="230395"/>
                    <a:pt x="171194" y="274972"/>
                  </a:cubicBezTo>
                  <a:cubicBezTo>
                    <a:pt x="171194" y="314310"/>
                    <a:pt x="175957" y="457661"/>
                    <a:pt x="175957" y="457661"/>
                  </a:cubicBezTo>
                  <a:cubicBezTo>
                    <a:pt x="188510" y="464119"/>
                    <a:pt x="203409" y="464119"/>
                    <a:pt x="215962" y="457661"/>
                  </a:cubicBezTo>
                  <a:cubicBezTo>
                    <a:pt x="215962" y="457661"/>
                    <a:pt x="237107" y="347743"/>
                    <a:pt x="241584" y="298213"/>
                  </a:cubicBezTo>
                  <a:cubicBezTo>
                    <a:pt x="247585" y="231062"/>
                    <a:pt x="257967" y="187056"/>
                    <a:pt x="254538" y="172578"/>
                  </a:cubicBezTo>
                  <a:cubicBezTo>
                    <a:pt x="251490" y="159815"/>
                    <a:pt x="178338" y="123715"/>
                    <a:pt x="154716" y="104379"/>
                  </a:cubicBezTo>
                  <a:lnTo>
                    <a:pt x="308926" y="155624"/>
                  </a:lnTo>
                  <a:cubicBezTo>
                    <a:pt x="305837" y="172302"/>
                    <a:pt x="304338" y="189237"/>
                    <a:pt x="304449" y="206201"/>
                  </a:cubicBezTo>
                  <a:cubicBezTo>
                    <a:pt x="305878" y="259541"/>
                    <a:pt x="308735" y="374889"/>
                    <a:pt x="308735" y="374889"/>
                  </a:cubicBezTo>
                  <a:cubicBezTo>
                    <a:pt x="308735" y="374889"/>
                    <a:pt x="329881" y="390129"/>
                    <a:pt x="347883" y="374889"/>
                  </a:cubicBezTo>
                  <a:cubicBezTo>
                    <a:pt x="347883" y="374889"/>
                    <a:pt x="386555" y="146289"/>
                    <a:pt x="381887" y="116190"/>
                  </a:cubicBezTo>
                  <a:cubicBezTo>
                    <a:pt x="377411" y="87615"/>
                    <a:pt x="241870" y="28846"/>
                    <a:pt x="217962" y="8653"/>
                  </a:cubicBezTo>
                  <a:cubicBezTo>
                    <a:pt x="209558" y="1757"/>
                    <a:pt x="198605" y="-1225"/>
                    <a:pt x="187863" y="4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783;p38"/>
            <p:cNvSpPr/>
            <p:nvPr/>
          </p:nvSpPr>
          <p:spPr>
            <a:xfrm>
              <a:off x="2662372" y="2471875"/>
              <a:ext cx="120066" cy="117360"/>
            </a:xfrm>
            <a:custGeom>
              <a:avLst/>
              <a:gdLst/>
              <a:ahLst/>
              <a:cxnLst/>
              <a:rect l="l" t="t" r="r" b="b"/>
              <a:pathLst>
                <a:path w="120066" h="117360" extrusionOk="0">
                  <a:moveTo>
                    <a:pt x="24565" y="0"/>
                  </a:moveTo>
                  <a:cubicBezTo>
                    <a:pt x="24565" y="0"/>
                    <a:pt x="26756" y="43148"/>
                    <a:pt x="25804" y="46958"/>
                  </a:cubicBezTo>
                  <a:cubicBezTo>
                    <a:pt x="24851" y="50768"/>
                    <a:pt x="5992" y="63436"/>
                    <a:pt x="562" y="67913"/>
                  </a:cubicBezTo>
                  <a:cubicBezTo>
                    <a:pt x="-4867" y="72390"/>
                    <a:pt x="30376" y="107251"/>
                    <a:pt x="47521" y="115538"/>
                  </a:cubicBezTo>
                  <a:cubicBezTo>
                    <a:pt x="64666" y="123825"/>
                    <a:pt x="119053" y="102679"/>
                    <a:pt x="120006" y="75914"/>
                  </a:cubicBezTo>
                  <a:cubicBezTo>
                    <a:pt x="120958" y="49149"/>
                    <a:pt x="110481" y="26765"/>
                    <a:pt x="102385" y="25622"/>
                  </a:cubicBezTo>
                  <a:cubicBezTo>
                    <a:pt x="94288" y="24479"/>
                    <a:pt x="24565" y="0"/>
                    <a:pt x="24565"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784;p38"/>
            <p:cNvSpPr/>
            <p:nvPr/>
          </p:nvSpPr>
          <p:spPr>
            <a:xfrm>
              <a:off x="2630208" y="2488280"/>
              <a:ext cx="194941" cy="380900"/>
            </a:xfrm>
            <a:custGeom>
              <a:avLst/>
              <a:gdLst/>
              <a:ahLst/>
              <a:cxnLst/>
              <a:rect l="l" t="t" r="r" b="b"/>
              <a:pathLst>
                <a:path w="194941" h="380900" extrusionOk="0">
                  <a:moveTo>
                    <a:pt x="51967" y="37982"/>
                  </a:moveTo>
                  <a:cubicBezTo>
                    <a:pt x="51967" y="37982"/>
                    <a:pt x="83304" y="84655"/>
                    <a:pt x="126928" y="89036"/>
                  </a:cubicBezTo>
                  <a:cubicBezTo>
                    <a:pt x="140740" y="75416"/>
                    <a:pt x="141978" y="27124"/>
                    <a:pt x="122928" y="11694"/>
                  </a:cubicBezTo>
                  <a:cubicBezTo>
                    <a:pt x="122928" y="11694"/>
                    <a:pt x="140454" y="-2404"/>
                    <a:pt x="152455" y="359"/>
                  </a:cubicBezTo>
                  <a:cubicBezTo>
                    <a:pt x="165339" y="8141"/>
                    <a:pt x="174927" y="20371"/>
                    <a:pt x="179411" y="34744"/>
                  </a:cubicBezTo>
                  <a:cubicBezTo>
                    <a:pt x="190515" y="66815"/>
                    <a:pt x="195743" y="100638"/>
                    <a:pt x="194842" y="134566"/>
                  </a:cubicBezTo>
                  <a:cubicBezTo>
                    <a:pt x="194175" y="180286"/>
                    <a:pt x="194842" y="296015"/>
                    <a:pt x="194842" y="296015"/>
                  </a:cubicBezTo>
                  <a:cubicBezTo>
                    <a:pt x="189720" y="323790"/>
                    <a:pt x="172934" y="348031"/>
                    <a:pt x="148741" y="362594"/>
                  </a:cubicBezTo>
                  <a:cubicBezTo>
                    <a:pt x="117245" y="380282"/>
                    <a:pt x="80217" y="385388"/>
                    <a:pt x="45109" y="376882"/>
                  </a:cubicBezTo>
                  <a:cubicBezTo>
                    <a:pt x="23011" y="371738"/>
                    <a:pt x="14724" y="359356"/>
                    <a:pt x="7009" y="343259"/>
                  </a:cubicBezTo>
                  <a:cubicBezTo>
                    <a:pt x="9009" y="311255"/>
                    <a:pt x="21677" y="245246"/>
                    <a:pt x="16534" y="204861"/>
                  </a:cubicBezTo>
                  <a:cubicBezTo>
                    <a:pt x="11390" y="164475"/>
                    <a:pt x="2722" y="134471"/>
                    <a:pt x="436" y="101800"/>
                  </a:cubicBezTo>
                  <a:cubicBezTo>
                    <a:pt x="-1850" y="69129"/>
                    <a:pt x="4818" y="69891"/>
                    <a:pt x="21106" y="58271"/>
                  </a:cubicBezTo>
                  <a:cubicBezTo>
                    <a:pt x="30902" y="50794"/>
                    <a:pt x="41215" y="44012"/>
                    <a:pt x="51967" y="3798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785;p38"/>
            <p:cNvSpPr/>
            <p:nvPr/>
          </p:nvSpPr>
          <p:spPr>
            <a:xfrm>
              <a:off x="2658361" y="2350349"/>
              <a:ext cx="128870" cy="157700"/>
            </a:xfrm>
            <a:custGeom>
              <a:avLst/>
              <a:gdLst/>
              <a:ahLst/>
              <a:cxnLst/>
              <a:rect l="l" t="t" r="r" b="b"/>
              <a:pathLst>
                <a:path w="128870" h="157700" extrusionOk="0">
                  <a:moveTo>
                    <a:pt x="126208" y="57232"/>
                  </a:moveTo>
                  <a:lnTo>
                    <a:pt x="126208" y="57232"/>
                  </a:lnTo>
                  <a:cubicBezTo>
                    <a:pt x="121064" y="23704"/>
                    <a:pt x="96871" y="-1632"/>
                    <a:pt x="62390" y="82"/>
                  </a:cubicBezTo>
                  <a:cubicBezTo>
                    <a:pt x="25643" y="2454"/>
                    <a:pt x="-2228" y="34162"/>
                    <a:pt x="140" y="70910"/>
                  </a:cubicBezTo>
                  <a:cubicBezTo>
                    <a:pt x="1446" y="91170"/>
                    <a:pt x="11913" y="109734"/>
                    <a:pt x="28576" y="121335"/>
                  </a:cubicBezTo>
                  <a:cubicBezTo>
                    <a:pt x="29769" y="126384"/>
                    <a:pt x="31560" y="131279"/>
                    <a:pt x="33910" y="135909"/>
                  </a:cubicBezTo>
                  <a:cubicBezTo>
                    <a:pt x="46102" y="150196"/>
                    <a:pt x="83059" y="159054"/>
                    <a:pt x="93632" y="157530"/>
                  </a:cubicBezTo>
                  <a:cubicBezTo>
                    <a:pt x="106549" y="156387"/>
                    <a:pt x="117460" y="147481"/>
                    <a:pt x="121159" y="135051"/>
                  </a:cubicBezTo>
                  <a:cubicBezTo>
                    <a:pt x="132589" y="108953"/>
                    <a:pt x="128589" y="73806"/>
                    <a:pt x="126208" y="5723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786;p38"/>
            <p:cNvSpPr/>
            <p:nvPr/>
          </p:nvSpPr>
          <p:spPr>
            <a:xfrm>
              <a:off x="2645583" y="2336673"/>
              <a:ext cx="136833" cy="135201"/>
            </a:xfrm>
            <a:custGeom>
              <a:avLst/>
              <a:gdLst/>
              <a:ahLst/>
              <a:cxnLst/>
              <a:rect l="l" t="t" r="r" b="b"/>
              <a:pathLst>
                <a:path w="136833" h="135201" extrusionOk="0">
                  <a:moveTo>
                    <a:pt x="41354" y="135202"/>
                  </a:moveTo>
                  <a:lnTo>
                    <a:pt x="41354" y="135202"/>
                  </a:lnTo>
                  <a:lnTo>
                    <a:pt x="44497" y="105960"/>
                  </a:lnTo>
                  <a:cubicBezTo>
                    <a:pt x="44497" y="105960"/>
                    <a:pt x="20685" y="44143"/>
                    <a:pt x="77073" y="56049"/>
                  </a:cubicBezTo>
                  <a:cubicBezTo>
                    <a:pt x="114220" y="63860"/>
                    <a:pt x="123555" y="67289"/>
                    <a:pt x="134890" y="42333"/>
                  </a:cubicBezTo>
                  <a:cubicBezTo>
                    <a:pt x="146224" y="17378"/>
                    <a:pt x="106315" y="-5292"/>
                    <a:pt x="58690" y="1090"/>
                  </a:cubicBezTo>
                  <a:cubicBezTo>
                    <a:pt x="24779" y="4690"/>
                    <a:pt x="-720" y="33675"/>
                    <a:pt x="16" y="67765"/>
                  </a:cubicBezTo>
                  <a:cubicBezTo>
                    <a:pt x="1444" y="86053"/>
                    <a:pt x="6302" y="123677"/>
                    <a:pt x="41354" y="13520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787;p38"/>
            <p:cNvSpPr/>
            <p:nvPr/>
          </p:nvSpPr>
          <p:spPr>
            <a:xfrm>
              <a:off x="2782568" y="2488639"/>
              <a:ext cx="62960" cy="91535"/>
            </a:xfrm>
            <a:custGeom>
              <a:avLst/>
              <a:gdLst/>
              <a:ahLst/>
              <a:cxnLst/>
              <a:rect l="l" t="t" r="r" b="b"/>
              <a:pathLst>
                <a:path w="62960" h="91535" extrusionOk="0">
                  <a:moveTo>
                    <a:pt x="40195" y="91535"/>
                  </a:moveTo>
                  <a:cubicBezTo>
                    <a:pt x="48803" y="91154"/>
                    <a:pt x="56942" y="87506"/>
                    <a:pt x="62960" y="81343"/>
                  </a:cubicBezTo>
                  <a:cubicBezTo>
                    <a:pt x="61722" y="65342"/>
                    <a:pt x="41243" y="4477"/>
                    <a:pt x="0" y="0"/>
                  </a:cubicBezTo>
                  <a:cubicBezTo>
                    <a:pt x="11224" y="7830"/>
                    <a:pt x="20113" y="18564"/>
                    <a:pt x="25718" y="31051"/>
                  </a:cubicBezTo>
                  <a:cubicBezTo>
                    <a:pt x="32101" y="50806"/>
                    <a:pt x="36942" y="71028"/>
                    <a:pt x="40195" y="9153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54" name="Google Shape;3788;p38"/>
            <p:cNvGrpSpPr/>
            <p:nvPr/>
          </p:nvGrpSpPr>
          <p:grpSpPr>
            <a:xfrm flipH="1">
              <a:off x="2710663" y="2723583"/>
              <a:ext cx="319677" cy="242660"/>
              <a:chOff x="6621095" y="1452181"/>
              <a:chExt cx="330894" cy="250785"/>
            </a:xfrm>
          </p:grpSpPr>
          <p:sp>
            <p:nvSpPr>
              <p:cNvPr id="363" name="Google Shape;3789;p38"/>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790;p38"/>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791;p38"/>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792;p38"/>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793;p38"/>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55" name="Google Shape;3794;p38"/>
            <p:cNvSpPr/>
            <p:nvPr/>
          </p:nvSpPr>
          <p:spPr>
            <a:xfrm>
              <a:off x="2596421" y="2551548"/>
              <a:ext cx="147299" cy="413263"/>
            </a:xfrm>
            <a:custGeom>
              <a:avLst/>
              <a:gdLst/>
              <a:ahLst/>
              <a:cxnLst/>
              <a:rect l="l" t="t" r="r" b="b"/>
              <a:pathLst>
                <a:path w="147299" h="413263" extrusionOk="0">
                  <a:moveTo>
                    <a:pt x="135855" y="346380"/>
                  </a:moveTo>
                  <a:cubicBezTo>
                    <a:pt x="128010" y="341189"/>
                    <a:pt x="119833" y="336503"/>
                    <a:pt x="111376" y="332378"/>
                  </a:cubicBezTo>
                  <a:cubicBezTo>
                    <a:pt x="103452" y="329902"/>
                    <a:pt x="96257" y="325520"/>
                    <a:pt x="90421" y="319615"/>
                  </a:cubicBezTo>
                  <a:cubicBezTo>
                    <a:pt x="82706" y="312090"/>
                    <a:pt x="70133" y="283705"/>
                    <a:pt x="61179" y="255988"/>
                  </a:cubicBezTo>
                  <a:cubicBezTo>
                    <a:pt x="52178" y="224727"/>
                    <a:pt x="48602" y="192161"/>
                    <a:pt x="50607" y="159690"/>
                  </a:cubicBezTo>
                  <a:cubicBezTo>
                    <a:pt x="54417" y="120828"/>
                    <a:pt x="68418" y="66440"/>
                    <a:pt x="71943" y="44057"/>
                  </a:cubicBezTo>
                  <a:cubicBezTo>
                    <a:pt x="75467" y="21673"/>
                    <a:pt x="68323" y="12719"/>
                    <a:pt x="57941" y="4528"/>
                  </a:cubicBezTo>
                  <a:cubicBezTo>
                    <a:pt x="45654" y="-4997"/>
                    <a:pt x="28794" y="-901"/>
                    <a:pt x="19841" y="30436"/>
                  </a:cubicBezTo>
                  <a:cubicBezTo>
                    <a:pt x="8316" y="73822"/>
                    <a:pt x="1670" y="118352"/>
                    <a:pt x="29" y="163214"/>
                  </a:cubicBezTo>
                  <a:cubicBezTo>
                    <a:pt x="-431" y="196476"/>
                    <a:pt x="4590" y="229594"/>
                    <a:pt x="14888" y="261227"/>
                  </a:cubicBezTo>
                  <a:cubicBezTo>
                    <a:pt x="24235" y="288316"/>
                    <a:pt x="36803" y="314186"/>
                    <a:pt x="52321" y="338284"/>
                  </a:cubicBezTo>
                  <a:cubicBezTo>
                    <a:pt x="56607" y="345523"/>
                    <a:pt x="58036" y="351904"/>
                    <a:pt x="64513" y="366859"/>
                  </a:cubicBezTo>
                  <a:cubicBezTo>
                    <a:pt x="70828" y="381680"/>
                    <a:pt x="80631" y="394748"/>
                    <a:pt x="93088" y="404959"/>
                  </a:cubicBezTo>
                  <a:cubicBezTo>
                    <a:pt x="104042" y="412865"/>
                    <a:pt x="109281" y="414484"/>
                    <a:pt x="112138" y="412484"/>
                  </a:cubicBezTo>
                  <a:cubicBezTo>
                    <a:pt x="114996" y="410483"/>
                    <a:pt x="114710" y="407054"/>
                    <a:pt x="110138" y="402959"/>
                  </a:cubicBezTo>
                  <a:cubicBezTo>
                    <a:pt x="102321" y="396910"/>
                    <a:pt x="95671" y="389481"/>
                    <a:pt x="90516" y="381051"/>
                  </a:cubicBezTo>
                  <a:cubicBezTo>
                    <a:pt x="90516" y="381051"/>
                    <a:pt x="100041" y="390576"/>
                    <a:pt x="106423" y="395910"/>
                  </a:cubicBezTo>
                  <a:cubicBezTo>
                    <a:pt x="111985" y="400596"/>
                    <a:pt x="118133" y="404530"/>
                    <a:pt x="124711" y="407626"/>
                  </a:cubicBezTo>
                  <a:cubicBezTo>
                    <a:pt x="131188" y="410483"/>
                    <a:pt x="140046" y="405054"/>
                    <a:pt x="135474" y="400673"/>
                  </a:cubicBezTo>
                  <a:cubicBezTo>
                    <a:pt x="130903" y="396291"/>
                    <a:pt x="125949" y="394291"/>
                    <a:pt x="117186" y="386290"/>
                  </a:cubicBezTo>
                  <a:cubicBezTo>
                    <a:pt x="112272" y="382147"/>
                    <a:pt x="107888" y="377412"/>
                    <a:pt x="104137" y="372193"/>
                  </a:cubicBezTo>
                  <a:cubicBezTo>
                    <a:pt x="110508" y="377022"/>
                    <a:pt x="117261" y="381318"/>
                    <a:pt x="124330" y="385052"/>
                  </a:cubicBezTo>
                  <a:cubicBezTo>
                    <a:pt x="129883" y="388462"/>
                    <a:pt x="136294" y="390214"/>
                    <a:pt x="142809" y="390100"/>
                  </a:cubicBezTo>
                  <a:cubicBezTo>
                    <a:pt x="146238" y="390100"/>
                    <a:pt x="150333" y="385242"/>
                    <a:pt x="143952" y="380575"/>
                  </a:cubicBezTo>
                  <a:cubicBezTo>
                    <a:pt x="135271" y="376012"/>
                    <a:pt x="127152" y="370450"/>
                    <a:pt x="119758" y="364001"/>
                  </a:cubicBezTo>
                  <a:cubicBezTo>
                    <a:pt x="112710" y="357048"/>
                    <a:pt x="108709" y="351143"/>
                    <a:pt x="110233" y="351047"/>
                  </a:cubicBezTo>
                  <a:cubicBezTo>
                    <a:pt x="111757" y="350952"/>
                    <a:pt x="116043" y="355238"/>
                    <a:pt x="124235" y="357810"/>
                  </a:cubicBezTo>
                  <a:cubicBezTo>
                    <a:pt x="132427" y="360382"/>
                    <a:pt x="141285" y="357810"/>
                    <a:pt x="142332" y="353619"/>
                  </a:cubicBezTo>
                  <a:cubicBezTo>
                    <a:pt x="143380" y="349428"/>
                    <a:pt x="143571" y="350190"/>
                    <a:pt x="135855" y="34638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795;p38"/>
            <p:cNvSpPr/>
            <p:nvPr/>
          </p:nvSpPr>
          <p:spPr>
            <a:xfrm>
              <a:off x="2590449" y="2547578"/>
              <a:ext cx="84867" cy="115327"/>
            </a:xfrm>
            <a:custGeom>
              <a:avLst/>
              <a:gdLst/>
              <a:ahLst/>
              <a:cxnLst/>
              <a:rect l="l" t="t" r="r" b="b"/>
              <a:pathLst>
                <a:path w="84867" h="115327" extrusionOk="0">
                  <a:moveTo>
                    <a:pt x="0" y="91937"/>
                  </a:moveTo>
                  <a:cubicBezTo>
                    <a:pt x="0" y="91937"/>
                    <a:pt x="30766" y="122512"/>
                    <a:pt x="67151" y="113749"/>
                  </a:cubicBezTo>
                  <a:cubicBezTo>
                    <a:pt x="72390" y="110225"/>
                    <a:pt x="84868" y="38692"/>
                    <a:pt x="84868" y="38692"/>
                  </a:cubicBezTo>
                  <a:cubicBezTo>
                    <a:pt x="84868" y="38692"/>
                    <a:pt x="84868" y="-1027"/>
                    <a:pt x="54483" y="20"/>
                  </a:cubicBezTo>
                  <a:cubicBezTo>
                    <a:pt x="24098" y="1068"/>
                    <a:pt x="0" y="91937"/>
                    <a:pt x="0" y="919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57" name="Google Shape;3796;p38"/>
            <p:cNvGrpSpPr/>
            <p:nvPr/>
          </p:nvGrpSpPr>
          <p:grpSpPr>
            <a:xfrm>
              <a:off x="4651669" y="468299"/>
              <a:ext cx="319677" cy="242660"/>
              <a:chOff x="6621095" y="1452181"/>
              <a:chExt cx="330894" cy="250785"/>
            </a:xfrm>
          </p:grpSpPr>
          <p:sp>
            <p:nvSpPr>
              <p:cNvPr id="358" name="Google Shape;3797;p38"/>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798;p38"/>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799;p38"/>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800;p38"/>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801;p38"/>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28336946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338" y="666750"/>
            <a:ext cx="7586662" cy="4114800"/>
          </a:xfrm>
          <a:prstGeom prst="rect">
            <a:avLst/>
          </a:prstGeom>
          <a:blipFill dpi="0" rotWithShape="1">
            <a:blip r:embed="rId4"/>
            <a:srcRect/>
            <a:stretch>
              <a:fillRect/>
            </a:stretch>
          </a:blip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83068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1032994" y="1795893"/>
            <a:ext cx="4676700" cy="69527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smtClean="0"/>
              <a:t>AIM</a:t>
            </a:r>
            <a:endParaRPr dirty="0"/>
          </a:p>
        </p:txBody>
      </p:sp>
      <p:sp>
        <p:nvSpPr>
          <p:cNvPr id="406" name="Google Shape;406;p15"/>
          <p:cNvSpPr txBox="1">
            <a:spLocks noGrp="1"/>
          </p:cNvSpPr>
          <p:nvPr>
            <p:ph type="subTitle" idx="1"/>
          </p:nvPr>
        </p:nvSpPr>
        <p:spPr>
          <a:xfrm>
            <a:off x="1066800" y="2667441"/>
            <a:ext cx="3733800" cy="1708984"/>
          </a:xfrm>
          <a:prstGeom prst="rect">
            <a:avLst/>
          </a:prstGeom>
        </p:spPr>
        <p:txBody>
          <a:bodyPr spcFirstLastPara="1" wrap="square" lIns="0" tIns="0" rIns="0" bIns="0" anchor="t" anchorCtr="0">
            <a:noAutofit/>
          </a:bodyPr>
          <a:lstStyle/>
          <a:p>
            <a:pPr marL="0" indent="0" algn="just"/>
            <a:r>
              <a:rPr lang="en-US" dirty="0"/>
              <a:t>To create and design a portal where the students can access the circulars and notices by simply logging in.</a:t>
            </a:r>
            <a:endParaRPr lang="en-IN" dirty="0"/>
          </a:p>
        </p:txBody>
      </p:sp>
      <p:grpSp>
        <p:nvGrpSpPr>
          <p:cNvPr id="111" name="Google Shape;744;p18"/>
          <p:cNvGrpSpPr/>
          <p:nvPr/>
        </p:nvGrpSpPr>
        <p:grpSpPr>
          <a:xfrm>
            <a:off x="5105400" y="1047750"/>
            <a:ext cx="3428994" cy="3803332"/>
            <a:chOff x="2152750" y="190500"/>
            <a:chExt cx="4293756" cy="4762499"/>
          </a:xfrm>
        </p:grpSpPr>
        <p:sp>
          <p:nvSpPr>
            <p:cNvPr id="112" name="Google Shape;745;p18"/>
            <p:cNvSpPr/>
            <p:nvPr/>
          </p:nvSpPr>
          <p:spPr>
            <a:xfrm>
              <a:off x="2152750" y="2957607"/>
              <a:ext cx="756691" cy="437959"/>
            </a:xfrm>
            <a:custGeom>
              <a:avLst/>
              <a:gdLst/>
              <a:ahLst/>
              <a:cxnLst/>
              <a:rect l="l" t="t" r="r" b="b"/>
              <a:pathLst>
                <a:path w="756691" h="437959" extrusionOk="0">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746;p18"/>
            <p:cNvSpPr/>
            <p:nvPr/>
          </p:nvSpPr>
          <p:spPr>
            <a:xfrm>
              <a:off x="2318956" y="3109336"/>
              <a:ext cx="225716" cy="175248"/>
            </a:xfrm>
            <a:custGeom>
              <a:avLst/>
              <a:gdLst/>
              <a:ahLst/>
              <a:cxnLst/>
              <a:rect l="l" t="t" r="r" b="b"/>
              <a:pathLst>
                <a:path w="225716" h="175248" extrusionOk="0">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747;p18"/>
            <p:cNvSpPr/>
            <p:nvPr/>
          </p:nvSpPr>
          <p:spPr>
            <a:xfrm>
              <a:off x="2319304" y="3166967"/>
              <a:ext cx="224715" cy="117585"/>
            </a:xfrm>
            <a:custGeom>
              <a:avLst/>
              <a:gdLst/>
              <a:ahLst/>
              <a:cxnLst/>
              <a:rect l="l" t="t" r="r" b="b"/>
              <a:pathLst>
                <a:path w="224715" h="117585" extrusionOk="0">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748;p18"/>
            <p:cNvSpPr/>
            <p:nvPr/>
          </p:nvSpPr>
          <p:spPr>
            <a:xfrm>
              <a:off x="2550431" y="3021675"/>
              <a:ext cx="225586" cy="168802"/>
            </a:xfrm>
            <a:custGeom>
              <a:avLst/>
              <a:gdLst/>
              <a:ahLst/>
              <a:cxnLst/>
              <a:rect l="l" t="t" r="r" b="b"/>
              <a:pathLst>
                <a:path w="225586" h="168802" extrusionOk="0">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749;p18"/>
            <p:cNvSpPr/>
            <p:nvPr/>
          </p:nvSpPr>
          <p:spPr>
            <a:xfrm>
              <a:off x="2551534" y="3076575"/>
              <a:ext cx="224758" cy="117584"/>
            </a:xfrm>
            <a:custGeom>
              <a:avLst/>
              <a:gdLst/>
              <a:ahLst/>
              <a:cxnLst/>
              <a:rect l="l" t="t" r="r" b="b"/>
              <a:pathLst>
                <a:path w="224758" h="117584" extrusionOk="0">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750;p18"/>
            <p:cNvSpPr/>
            <p:nvPr/>
          </p:nvSpPr>
          <p:spPr>
            <a:xfrm>
              <a:off x="2330724" y="2010537"/>
              <a:ext cx="387976" cy="1115665"/>
            </a:xfrm>
            <a:custGeom>
              <a:avLst/>
              <a:gdLst/>
              <a:ahLst/>
              <a:cxnLst/>
              <a:rect l="l" t="t" r="r" b="b"/>
              <a:pathLst>
                <a:path w="387976" h="1115665" extrusionOk="0">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751;p18"/>
            <p:cNvSpPr/>
            <p:nvPr/>
          </p:nvSpPr>
          <p:spPr>
            <a:xfrm>
              <a:off x="2382705" y="1314450"/>
              <a:ext cx="248692" cy="242377"/>
            </a:xfrm>
            <a:custGeom>
              <a:avLst/>
              <a:gdLst/>
              <a:ahLst/>
              <a:cxnLst/>
              <a:rect l="l" t="t" r="r" b="b"/>
              <a:pathLst>
                <a:path w="248692" h="242377" extrusionOk="0">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752;p18"/>
            <p:cNvSpPr/>
            <p:nvPr/>
          </p:nvSpPr>
          <p:spPr>
            <a:xfrm>
              <a:off x="2671394" y="1371981"/>
              <a:ext cx="353519" cy="695039"/>
            </a:xfrm>
            <a:custGeom>
              <a:avLst/>
              <a:gdLst/>
              <a:ahLst/>
              <a:cxnLst/>
              <a:rect l="l" t="t" r="r" b="b"/>
              <a:pathLst>
                <a:path w="353519" h="695039" extrusionOk="0">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753;p18"/>
            <p:cNvSpPr/>
            <p:nvPr/>
          </p:nvSpPr>
          <p:spPr>
            <a:xfrm>
              <a:off x="2315965" y="1348763"/>
              <a:ext cx="403432" cy="814679"/>
            </a:xfrm>
            <a:custGeom>
              <a:avLst/>
              <a:gdLst/>
              <a:ahLst/>
              <a:cxnLst/>
              <a:rect l="l" t="t" r="r" b="b"/>
              <a:pathLst>
                <a:path w="403432" h="814679" extrusionOk="0">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754;p18"/>
            <p:cNvSpPr/>
            <p:nvPr/>
          </p:nvSpPr>
          <p:spPr>
            <a:xfrm>
              <a:off x="2373403" y="1062776"/>
              <a:ext cx="268166" cy="327122"/>
            </a:xfrm>
            <a:custGeom>
              <a:avLst/>
              <a:gdLst/>
              <a:ahLst/>
              <a:cxnLst/>
              <a:rect l="l" t="t" r="r" b="b"/>
              <a:pathLst>
                <a:path w="268166" h="327122" extrusionOk="0">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755;p18"/>
            <p:cNvSpPr/>
            <p:nvPr/>
          </p:nvSpPr>
          <p:spPr>
            <a:xfrm>
              <a:off x="2348404" y="1033740"/>
              <a:ext cx="282986" cy="280709"/>
            </a:xfrm>
            <a:custGeom>
              <a:avLst/>
              <a:gdLst/>
              <a:ahLst/>
              <a:cxnLst/>
              <a:rect l="l" t="t" r="r" b="b"/>
              <a:pathLst>
                <a:path w="282986" h="280709" extrusionOk="0">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756;p18"/>
            <p:cNvSpPr/>
            <p:nvPr/>
          </p:nvSpPr>
          <p:spPr>
            <a:xfrm>
              <a:off x="2295460" y="1509426"/>
              <a:ext cx="362138" cy="623316"/>
            </a:xfrm>
            <a:custGeom>
              <a:avLst/>
              <a:gdLst/>
              <a:ahLst/>
              <a:cxnLst/>
              <a:rect l="l" t="t" r="r" b="b"/>
              <a:pathLst>
                <a:path w="362138" h="623316" extrusionOk="0">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757;p18"/>
            <p:cNvSpPr/>
            <p:nvPr/>
          </p:nvSpPr>
          <p:spPr>
            <a:xfrm>
              <a:off x="2681160" y="1699641"/>
              <a:ext cx="419212" cy="565118"/>
            </a:xfrm>
            <a:custGeom>
              <a:avLst/>
              <a:gdLst/>
              <a:ahLst/>
              <a:cxnLst/>
              <a:rect l="l" t="t" r="r" b="b"/>
              <a:pathLst>
                <a:path w="419212" h="565118" extrusionOk="0">
                  <a:moveTo>
                    <a:pt x="419212" y="0"/>
                  </a:moveTo>
                  <a:lnTo>
                    <a:pt x="287965" y="449771"/>
                  </a:lnTo>
                  <a:lnTo>
                    <a:pt x="0" y="565118"/>
                  </a:lnTo>
                  <a:lnTo>
                    <a:pt x="105017" y="126968"/>
                  </a:lnTo>
                  <a:lnTo>
                    <a:pt x="419212"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758;p18"/>
            <p:cNvSpPr/>
            <p:nvPr/>
          </p:nvSpPr>
          <p:spPr>
            <a:xfrm>
              <a:off x="2608827" y="2053875"/>
              <a:ext cx="212446" cy="104783"/>
            </a:xfrm>
            <a:custGeom>
              <a:avLst/>
              <a:gdLst/>
              <a:ahLst/>
              <a:cxnLst/>
              <a:rect l="l" t="t" r="r" b="b"/>
              <a:pathLst>
                <a:path w="212446" h="104783" extrusionOk="0">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759;p18"/>
            <p:cNvSpPr/>
            <p:nvPr/>
          </p:nvSpPr>
          <p:spPr>
            <a:xfrm>
              <a:off x="2916099" y="1987646"/>
              <a:ext cx="131568" cy="109091"/>
            </a:xfrm>
            <a:custGeom>
              <a:avLst/>
              <a:gdLst/>
              <a:ahLst/>
              <a:cxnLst/>
              <a:rect l="l" t="t" r="r" b="b"/>
              <a:pathLst>
                <a:path w="131568" h="109091" extrusionOk="0">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760;p18"/>
            <p:cNvSpPr/>
            <p:nvPr/>
          </p:nvSpPr>
          <p:spPr>
            <a:xfrm>
              <a:off x="2631550" y="1349025"/>
              <a:ext cx="130391" cy="190023"/>
            </a:xfrm>
            <a:custGeom>
              <a:avLst/>
              <a:gdLst/>
              <a:ahLst/>
              <a:cxnLst/>
              <a:rect l="l" t="t" r="r" b="b"/>
              <a:pathLst>
                <a:path w="130391" h="190023" extrusionOk="0">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761;p18"/>
            <p:cNvSpPr/>
            <p:nvPr/>
          </p:nvSpPr>
          <p:spPr>
            <a:xfrm>
              <a:off x="2269458" y="1478036"/>
              <a:ext cx="157611" cy="236452"/>
            </a:xfrm>
            <a:custGeom>
              <a:avLst/>
              <a:gdLst/>
              <a:ahLst/>
              <a:cxnLst/>
              <a:rect l="l" t="t" r="r" b="b"/>
              <a:pathLst>
                <a:path w="157611" h="236452" extrusionOk="0">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762;p18"/>
            <p:cNvSpPr/>
            <p:nvPr/>
          </p:nvSpPr>
          <p:spPr>
            <a:xfrm>
              <a:off x="3098756" y="3983831"/>
              <a:ext cx="98079" cy="56769"/>
            </a:xfrm>
            <a:custGeom>
              <a:avLst/>
              <a:gdLst/>
              <a:ahLst/>
              <a:cxnLst/>
              <a:rect l="l" t="t" r="r" b="b"/>
              <a:pathLst>
                <a:path w="98079" h="56769" extrusionOk="0">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763;p18"/>
            <p:cNvSpPr/>
            <p:nvPr/>
          </p:nvSpPr>
          <p:spPr>
            <a:xfrm>
              <a:off x="4017202" y="4508754"/>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764;p18"/>
            <p:cNvSpPr/>
            <p:nvPr/>
          </p:nvSpPr>
          <p:spPr>
            <a:xfrm>
              <a:off x="5609182" y="3535680"/>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765;p18"/>
            <p:cNvSpPr/>
            <p:nvPr/>
          </p:nvSpPr>
          <p:spPr>
            <a:xfrm>
              <a:off x="3115863" y="3050952"/>
              <a:ext cx="67191" cy="975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766;p18"/>
            <p:cNvSpPr/>
            <p:nvPr/>
          </p:nvSpPr>
          <p:spPr>
            <a:xfrm>
              <a:off x="4036495" y="3422808"/>
              <a:ext cx="59588" cy="1128783"/>
            </a:xfrm>
            <a:custGeom>
              <a:avLst/>
              <a:gdLst/>
              <a:ahLst/>
              <a:cxnLst/>
              <a:rect l="l" t="t" r="r" b="b"/>
              <a:pathLst>
                <a:path w="59588" h="1128783" extrusionOk="0">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767;p18"/>
            <p:cNvSpPr/>
            <p:nvPr/>
          </p:nvSpPr>
          <p:spPr>
            <a:xfrm>
              <a:off x="5628379" y="2652522"/>
              <a:ext cx="59588" cy="923996"/>
            </a:xfrm>
            <a:custGeom>
              <a:avLst/>
              <a:gdLst/>
              <a:ahLst/>
              <a:cxnLst/>
              <a:rect l="l" t="t" r="r" b="b"/>
              <a:pathLst>
                <a:path w="59588" h="923996" extrusionOk="0">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768;p18"/>
            <p:cNvSpPr/>
            <p:nvPr/>
          </p:nvSpPr>
          <p:spPr>
            <a:xfrm>
              <a:off x="3056370" y="3054762"/>
              <a:ext cx="1009872" cy="652653"/>
            </a:xfrm>
            <a:custGeom>
              <a:avLst/>
              <a:gdLst/>
              <a:ahLst/>
              <a:cxnLst/>
              <a:rect l="l" t="t" r="r" b="b"/>
              <a:pathLst>
                <a:path w="1009872" h="652653" extrusionOk="0">
                  <a:moveTo>
                    <a:pt x="1009872" y="652653"/>
                  </a:moveTo>
                  <a:lnTo>
                    <a:pt x="0" y="68294"/>
                  </a:lnTo>
                  <a:lnTo>
                    <a:pt x="0" y="0"/>
                  </a:lnTo>
                  <a:lnTo>
                    <a:pt x="1009872" y="584454"/>
                  </a:lnTo>
                  <a:lnTo>
                    <a:pt x="1009872" y="6526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769;p18"/>
            <p:cNvSpPr/>
            <p:nvPr/>
          </p:nvSpPr>
          <p:spPr>
            <a:xfrm>
              <a:off x="3056084" y="2071592"/>
              <a:ext cx="2712855" cy="1569720"/>
            </a:xfrm>
            <a:custGeom>
              <a:avLst/>
              <a:gdLst/>
              <a:ahLst/>
              <a:cxnLst/>
              <a:rect l="l" t="t" r="r" b="b"/>
              <a:pathLst>
                <a:path w="2712855" h="1569720" extrusionOk="0">
                  <a:moveTo>
                    <a:pt x="2712856" y="584359"/>
                  </a:moveTo>
                  <a:lnTo>
                    <a:pt x="1009967" y="1569720"/>
                  </a:lnTo>
                  <a:lnTo>
                    <a:pt x="0" y="985361"/>
                  </a:lnTo>
                  <a:lnTo>
                    <a:pt x="1702889" y="0"/>
                  </a:lnTo>
                  <a:lnTo>
                    <a:pt x="2712856" y="58435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770;p18"/>
            <p:cNvSpPr/>
            <p:nvPr/>
          </p:nvSpPr>
          <p:spPr>
            <a:xfrm>
              <a:off x="4066242" y="2653855"/>
              <a:ext cx="1702888" cy="1053560"/>
            </a:xfrm>
            <a:custGeom>
              <a:avLst/>
              <a:gdLst/>
              <a:ahLst/>
              <a:cxnLst/>
              <a:rect l="l" t="t" r="r" b="b"/>
              <a:pathLst>
                <a:path w="1702888" h="1053560" extrusionOk="0">
                  <a:moveTo>
                    <a:pt x="1702888" y="68199"/>
                  </a:moveTo>
                  <a:lnTo>
                    <a:pt x="0" y="1053560"/>
                  </a:lnTo>
                  <a:lnTo>
                    <a:pt x="0" y="985361"/>
                  </a:lnTo>
                  <a:lnTo>
                    <a:pt x="1702888" y="0"/>
                  </a:lnTo>
                  <a:lnTo>
                    <a:pt x="1702888" y="6819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771;p18"/>
            <p:cNvSpPr/>
            <p:nvPr/>
          </p:nvSpPr>
          <p:spPr>
            <a:xfrm>
              <a:off x="4763535" y="2360390"/>
              <a:ext cx="519572" cy="326898"/>
            </a:xfrm>
            <a:custGeom>
              <a:avLst/>
              <a:gdLst/>
              <a:ahLst/>
              <a:cxnLst/>
              <a:rect l="l" t="t" r="r" b="b"/>
              <a:pathLst>
                <a:path w="519572" h="326898" extrusionOk="0">
                  <a:moveTo>
                    <a:pt x="519572" y="98965"/>
                  </a:moveTo>
                  <a:lnTo>
                    <a:pt x="248049" y="326898"/>
                  </a:lnTo>
                  <a:lnTo>
                    <a:pt x="0" y="227933"/>
                  </a:lnTo>
                  <a:lnTo>
                    <a:pt x="271523" y="0"/>
                  </a:lnTo>
                  <a:lnTo>
                    <a:pt x="519572" y="98965"/>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772;p18"/>
            <p:cNvSpPr/>
            <p:nvPr/>
          </p:nvSpPr>
          <p:spPr>
            <a:xfrm>
              <a:off x="4668877" y="2346674"/>
              <a:ext cx="551219" cy="318992"/>
            </a:xfrm>
            <a:custGeom>
              <a:avLst/>
              <a:gdLst/>
              <a:ahLst/>
              <a:cxnLst/>
              <a:rect l="l" t="t" r="r" b="b"/>
              <a:pathLst>
                <a:path w="551219" h="318992" extrusionOk="0">
                  <a:moveTo>
                    <a:pt x="551220" y="123254"/>
                  </a:moveTo>
                  <a:lnTo>
                    <a:pt x="212980" y="318992"/>
                  </a:lnTo>
                  <a:lnTo>
                    <a:pt x="0" y="195739"/>
                  </a:lnTo>
                  <a:lnTo>
                    <a:pt x="338240" y="0"/>
                  </a:lnTo>
                  <a:lnTo>
                    <a:pt x="551220" y="123254"/>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773;p18"/>
            <p:cNvSpPr/>
            <p:nvPr/>
          </p:nvSpPr>
          <p:spPr>
            <a:xfrm>
              <a:off x="4743291" y="2531554"/>
              <a:ext cx="161184" cy="93249"/>
            </a:xfrm>
            <a:custGeom>
              <a:avLst/>
              <a:gdLst/>
              <a:ahLst/>
              <a:cxnLst/>
              <a:rect l="l" t="t" r="r" b="b"/>
              <a:pathLst>
                <a:path w="161184" h="93249" extrusionOk="0">
                  <a:moveTo>
                    <a:pt x="161184" y="81248"/>
                  </a:moveTo>
                  <a:lnTo>
                    <a:pt x="140466" y="93250"/>
                  </a:lnTo>
                  <a:lnTo>
                    <a:pt x="0" y="12001"/>
                  </a:lnTo>
                  <a:lnTo>
                    <a:pt x="20718" y="0"/>
                  </a:lnTo>
                  <a:lnTo>
                    <a:pt x="161184"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774;p18"/>
            <p:cNvSpPr/>
            <p:nvPr/>
          </p:nvSpPr>
          <p:spPr>
            <a:xfrm>
              <a:off x="4789955" y="2504598"/>
              <a:ext cx="161089" cy="93249"/>
            </a:xfrm>
            <a:custGeom>
              <a:avLst/>
              <a:gdLst/>
              <a:ahLst/>
              <a:cxnLst/>
              <a:rect l="l" t="t" r="r" b="b"/>
              <a:pathLst>
                <a:path w="161089" h="93249" extrusionOk="0">
                  <a:moveTo>
                    <a:pt x="161089" y="81248"/>
                  </a:moveTo>
                  <a:lnTo>
                    <a:pt x="140371" y="93250"/>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775;p18"/>
            <p:cNvSpPr/>
            <p:nvPr/>
          </p:nvSpPr>
          <p:spPr>
            <a:xfrm>
              <a:off x="4834813" y="2478690"/>
              <a:ext cx="161089" cy="93154"/>
            </a:xfrm>
            <a:custGeom>
              <a:avLst/>
              <a:gdLst/>
              <a:ahLst/>
              <a:cxnLst/>
              <a:rect l="l" t="t" r="r" b="b"/>
              <a:pathLst>
                <a:path w="161089" h="93154" extrusionOk="0">
                  <a:moveTo>
                    <a:pt x="161089" y="81248"/>
                  </a:moveTo>
                  <a:lnTo>
                    <a:pt x="140371" y="93154"/>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776;p18"/>
            <p:cNvSpPr/>
            <p:nvPr/>
          </p:nvSpPr>
          <p:spPr>
            <a:xfrm>
              <a:off x="4998753" y="2451734"/>
              <a:ext cx="102450" cy="59245"/>
            </a:xfrm>
            <a:custGeom>
              <a:avLst/>
              <a:gdLst/>
              <a:ahLst/>
              <a:cxnLst/>
              <a:rect l="l" t="t" r="r" b="b"/>
              <a:pathLst>
                <a:path w="102450" h="59245" extrusionOk="0">
                  <a:moveTo>
                    <a:pt x="102451" y="47244"/>
                  </a:moveTo>
                  <a:lnTo>
                    <a:pt x="81733" y="59246"/>
                  </a:lnTo>
                  <a:lnTo>
                    <a:pt x="0" y="12002"/>
                  </a:lnTo>
                  <a:lnTo>
                    <a:pt x="20718" y="0"/>
                  </a:lnTo>
                  <a:lnTo>
                    <a:pt x="102451" y="4724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777;p18"/>
            <p:cNvSpPr/>
            <p:nvPr/>
          </p:nvSpPr>
          <p:spPr>
            <a:xfrm>
              <a:off x="5043611" y="2425731"/>
              <a:ext cx="102450" cy="59245"/>
            </a:xfrm>
            <a:custGeom>
              <a:avLst/>
              <a:gdLst/>
              <a:ahLst/>
              <a:cxnLst/>
              <a:rect l="l" t="t" r="r" b="b"/>
              <a:pathLst>
                <a:path w="102450" h="59245" extrusionOk="0">
                  <a:moveTo>
                    <a:pt x="102451" y="47339"/>
                  </a:moveTo>
                  <a:lnTo>
                    <a:pt x="81733" y="59246"/>
                  </a:lnTo>
                  <a:lnTo>
                    <a:pt x="0" y="12001"/>
                  </a:lnTo>
                  <a:lnTo>
                    <a:pt x="20718" y="0"/>
                  </a:lnTo>
                  <a:lnTo>
                    <a:pt x="102451" y="473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778;p18"/>
            <p:cNvSpPr/>
            <p:nvPr/>
          </p:nvSpPr>
          <p:spPr>
            <a:xfrm>
              <a:off x="4912649" y="2469832"/>
              <a:ext cx="307447" cy="180974"/>
            </a:xfrm>
            <a:custGeom>
              <a:avLst/>
              <a:gdLst/>
              <a:ahLst/>
              <a:cxnLst/>
              <a:rect l="l" t="t" r="r" b="b"/>
              <a:pathLst>
                <a:path w="307447" h="180974" extrusionOk="0">
                  <a:moveTo>
                    <a:pt x="7508" y="180975"/>
                  </a:moveTo>
                  <a:cubicBezTo>
                    <a:pt x="13115" y="178594"/>
                    <a:pt x="307448" y="0"/>
                    <a:pt x="307448" y="0"/>
                  </a:cubicBezTo>
                  <a:lnTo>
                    <a:pt x="0" y="178117"/>
                  </a:lnTo>
                  <a:close/>
                </a:path>
              </a:pathLst>
            </a:custGeom>
            <a:solidFill>
              <a:srgbClr val="D6D6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779;p18"/>
            <p:cNvSpPr/>
            <p:nvPr/>
          </p:nvSpPr>
          <p:spPr>
            <a:xfrm>
              <a:off x="4894497" y="2841212"/>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780;p18"/>
            <p:cNvSpPr/>
            <p:nvPr/>
          </p:nvSpPr>
          <p:spPr>
            <a:xfrm>
              <a:off x="4901418" y="2763964"/>
              <a:ext cx="147800" cy="156591"/>
            </a:xfrm>
            <a:custGeom>
              <a:avLst/>
              <a:gdLst/>
              <a:ahLst/>
              <a:cxnLst/>
              <a:rect l="l" t="t" r="r" b="b"/>
              <a:pathLst>
                <a:path w="147800" h="156591" extrusionOk="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781;p18"/>
            <p:cNvSpPr/>
            <p:nvPr/>
          </p:nvSpPr>
          <p:spPr>
            <a:xfrm>
              <a:off x="4901720" y="2721292"/>
              <a:ext cx="147498" cy="85344"/>
            </a:xfrm>
            <a:custGeom>
              <a:avLst/>
              <a:gdLst/>
              <a:ahLst/>
              <a:cxnLst/>
              <a:rect l="l" t="t" r="r" b="b"/>
              <a:pathLst>
                <a:path w="147498" h="85344" extrusionOk="0">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782;p18"/>
            <p:cNvSpPr/>
            <p:nvPr/>
          </p:nvSpPr>
          <p:spPr>
            <a:xfrm>
              <a:off x="4913314" y="2732891"/>
              <a:ext cx="124214" cy="61955"/>
            </a:xfrm>
            <a:custGeom>
              <a:avLst/>
              <a:gdLst/>
              <a:ahLst/>
              <a:cxnLst/>
              <a:rect l="l" t="t" r="r" b="b"/>
              <a:pathLst>
                <a:path w="124214" h="61955" extrusionOk="0">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783;p18"/>
            <p:cNvSpPr/>
            <p:nvPr/>
          </p:nvSpPr>
          <p:spPr>
            <a:xfrm>
              <a:off x="4922818" y="2733153"/>
              <a:ext cx="114710" cy="61622"/>
            </a:xfrm>
            <a:custGeom>
              <a:avLst/>
              <a:gdLst/>
              <a:ahLst/>
              <a:cxnLst/>
              <a:rect l="l" t="t" r="r" b="b"/>
              <a:pathLst>
                <a:path w="114710" h="61622" extrusionOk="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784;p18"/>
            <p:cNvSpPr/>
            <p:nvPr/>
          </p:nvSpPr>
          <p:spPr>
            <a:xfrm>
              <a:off x="5015195" y="2807589"/>
              <a:ext cx="42215" cy="98678"/>
            </a:xfrm>
            <a:custGeom>
              <a:avLst/>
              <a:gdLst/>
              <a:ahLst/>
              <a:cxnLst/>
              <a:rect l="l" t="t" r="r" b="b"/>
              <a:pathLst>
                <a:path w="42215" h="98678" extrusionOk="0">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785;p18"/>
            <p:cNvSpPr/>
            <p:nvPr/>
          </p:nvSpPr>
          <p:spPr>
            <a:xfrm>
              <a:off x="5015195" y="2812256"/>
              <a:ext cx="34783" cy="94465"/>
            </a:xfrm>
            <a:custGeom>
              <a:avLst/>
              <a:gdLst/>
              <a:ahLst/>
              <a:cxnLst/>
              <a:rect l="l" t="t" r="r" b="b"/>
              <a:pathLst>
                <a:path w="34783" h="94465" extrusionOk="0">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786;p18"/>
            <p:cNvSpPr/>
            <p:nvPr/>
          </p:nvSpPr>
          <p:spPr>
            <a:xfrm>
              <a:off x="3439562" y="299475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787;p18"/>
            <p:cNvSpPr/>
            <p:nvPr/>
          </p:nvSpPr>
          <p:spPr>
            <a:xfrm>
              <a:off x="3446488" y="2917507"/>
              <a:ext cx="147795" cy="156591"/>
            </a:xfrm>
            <a:custGeom>
              <a:avLst/>
              <a:gdLst/>
              <a:ahLst/>
              <a:cxnLst/>
              <a:rect l="l" t="t" r="r" b="b"/>
              <a:pathLst>
                <a:path w="147795" h="156591" extrusionOk="0">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788;p18"/>
            <p:cNvSpPr/>
            <p:nvPr/>
          </p:nvSpPr>
          <p:spPr>
            <a:xfrm>
              <a:off x="3446785" y="287483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789;p18"/>
            <p:cNvSpPr/>
            <p:nvPr/>
          </p:nvSpPr>
          <p:spPr>
            <a:xfrm>
              <a:off x="3458475" y="2886430"/>
              <a:ext cx="124119" cy="61959"/>
            </a:xfrm>
            <a:custGeom>
              <a:avLst/>
              <a:gdLst/>
              <a:ahLst/>
              <a:cxnLst/>
              <a:rect l="l" t="t" r="r" b="b"/>
              <a:pathLst>
                <a:path w="124119" h="61959" extrusionOk="0">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790;p18"/>
            <p:cNvSpPr/>
            <p:nvPr/>
          </p:nvSpPr>
          <p:spPr>
            <a:xfrm>
              <a:off x="3467883" y="2886601"/>
              <a:ext cx="114710" cy="61717"/>
            </a:xfrm>
            <a:custGeom>
              <a:avLst/>
              <a:gdLst/>
              <a:ahLst/>
              <a:cxnLst/>
              <a:rect l="l" t="t" r="r" b="b"/>
              <a:pathLst>
                <a:path w="114710" h="61717" extrusionOk="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791;p18"/>
            <p:cNvSpPr/>
            <p:nvPr/>
          </p:nvSpPr>
          <p:spPr>
            <a:xfrm>
              <a:off x="3559880" y="2961132"/>
              <a:ext cx="42223" cy="98678"/>
            </a:xfrm>
            <a:custGeom>
              <a:avLst/>
              <a:gdLst/>
              <a:ahLst/>
              <a:cxnLst/>
              <a:rect l="l" t="t" r="r" b="b"/>
              <a:pathLst>
                <a:path w="42223" h="98678" extrusionOk="0">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792;p18"/>
            <p:cNvSpPr/>
            <p:nvPr/>
          </p:nvSpPr>
          <p:spPr>
            <a:xfrm>
              <a:off x="3560165" y="2965989"/>
              <a:ext cx="34688" cy="94398"/>
            </a:xfrm>
            <a:custGeom>
              <a:avLst/>
              <a:gdLst/>
              <a:ahLst/>
              <a:cxnLst/>
              <a:rect l="l" t="t" r="r" b="b"/>
              <a:pathLst>
                <a:path w="34688" h="94398" extrusionOk="0">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793;p18"/>
            <p:cNvSpPr/>
            <p:nvPr/>
          </p:nvSpPr>
          <p:spPr>
            <a:xfrm>
              <a:off x="5618400" y="4515040"/>
              <a:ext cx="756691" cy="437959"/>
            </a:xfrm>
            <a:custGeom>
              <a:avLst/>
              <a:gdLst/>
              <a:ahLst/>
              <a:cxnLst/>
              <a:rect l="l" t="t" r="r" b="b"/>
              <a:pathLst>
                <a:path w="756691" h="437959" extrusionOk="0">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794;p18"/>
            <p:cNvSpPr/>
            <p:nvPr/>
          </p:nvSpPr>
          <p:spPr>
            <a:xfrm>
              <a:off x="6158405" y="3069812"/>
              <a:ext cx="186021" cy="406050"/>
            </a:xfrm>
            <a:custGeom>
              <a:avLst/>
              <a:gdLst/>
              <a:ahLst/>
              <a:cxnLst/>
              <a:rect l="l" t="t" r="r" b="b"/>
              <a:pathLst>
                <a:path w="186021" h="406050" extrusionOk="0">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795;p18"/>
            <p:cNvSpPr/>
            <p:nvPr/>
          </p:nvSpPr>
          <p:spPr>
            <a:xfrm>
              <a:off x="6184541" y="2902850"/>
              <a:ext cx="133813" cy="257894"/>
            </a:xfrm>
            <a:custGeom>
              <a:avLst/>
              <a:gdLst/>
              <a:ahLst/>
              <a:cxnLst/>
              <a:rect l="l" t="t" r="r" b="b"/>
              <a:pathLst>
                <a:path w="133813" h="257894" extrusionOk="0">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796;p18"/>
            <p:cNvSpPr/>
            <p:nvPr/>
          </p:nvSpPr>
          <p:spPr>
            <a:xfrm>
              <a:off x="5735029" y="4688404"/>
              <a:ext cx="288490" cy="162715"/>
            </a:xfrm>
            <a:custGeom>
              <a:avLst/>
              <a:gdLst/>
              <a:ahLst/>
              <a:cxnLst/>
              <a:rect l="l" t="t" r="r" b="b"/>
              <a:pathLst>
                <a:path w="288490" h="162715" extrusionOk="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797;p18"/>
            <p:cNvSpPr/>
            <p:nvPr/>
          </p:nvSpPr>
          <p:spPr>
            <a:xfrm>
              <a:off x="5735111" y="4715446"/>
              <a:ext cx="283683" cy="135768"/>
            </a:xfrm>
            <a:custGeom>
              <a:avLst/>
              <a:gdLst/>
              <a:ahLst/>
              <a:cxnLst/>
              <a:rect l="l" t="t" r="r" b="b"/>
              <a:pathLst>
                <a:path w="283683" h="135768" extrusionOk="0">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798;p18"/>
            <p:cNvSpPr/>
            <p:nvPr/>
          </p:nvSpPr>
          <p:spPr>
            <a:xfrm>
              <a:off x="5946488" y="4593442"/>
              <a:ext cx="288134" cy="162731"/>
            </a:xfrm>
            <a:custGeom>
              <a:avLst/>
              <a:gdLst/>
              <a:ahLst/>
              <a:cxnLst/>
              <a:rect l="l" t="t" r="r" b="b"/>
              <a:pathLst>
                <a:path w="288134" h="162731" extrusionOk="0">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799;p18"/>
            <p:cNvSpPr/>
            <p:nvPr/>
          </p:nvSpPr>
          <p:spPr>
            <a:xfrm>
              <a:off x="5946095" y="4620482"/>
              <a:ext cx="283683" cy="135691"/>
            </a:xfrm>
            <a:custGeom>
              <a:avLst/>
              <a:gdLst/>
              <a:ahLst/>
              <a:cxnLst/>
              <a:rect l="l" t="t" r="r" b="b"/>
              <a:pathLst>
                <a:path w="283683" h="135691" extrusionOk="0">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800;p18"/>
            <p:cNvSpPr/>
            <p:nvPr/>
          </p:nvSpPr>
          <p:spPr>
            <a:xfrm>
              <a:off x="5812467" y="3540156"/>
              <a:ext cx="422006" cy="1193603"/>
            </a:xfrm>
            <a:custGeom>
              <a:avLst/>
              <a:gdLst/>
              <a:ahLst/>
              <a:cxnLst/>
              <a:rect l="l" t="t" r="r" b="b"/>
              <a:pathLst>
                <a:path w="422006" h="1193603" extrusionOk="0">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801;p18"/>
            <p:cNvSpPr/>
            <p:nvPr/>
          </p:nvSpPr>
          <p:spPr>
            <a:xfrm>
              <a:off x="5874419" y="2560474"/>
              <a:ext cx="305952" cy="491697"/>
            </a:xfrm>
            <a:custGeom>
              <a:avLst/>
              <a:gdLst/>
              <a:ahLst/>
              <a:cxnLst/>
              <a:rect l="l" t="t" r="r" b="b"/>
              <a:pathLst>
                <a:path w="305952" h="491697" extrusionOk="0">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802;p18"/>
            <p:cNvSpPr/>
            <p:nvPr/>
          </p:nvSpPr>
          <p:spPr>
            <a:xfrm>
              <a:off x="5809360" y="2908700"/>
              <a:ext cx="471048" cy="781597"/>
            </a:xfrm>
            <a:custGeom>
              <a:avLst/>
              <a:gdLst/>
              <a:ahLst/>
              <a:cxnLst/>
              <a:rect l="l" t="t" r="r" b="b"/>
              <a:pathLst>
                <a:path w="471048" h="781597" extrusionOk="0">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803;p18"/>
            <p:cNvSpPr/>
            <p:nvPr/>
          </p:nvSpPr>
          <p:spPr>
            <a:xfrm>
              <a:off x="5348856" y="3006224"/>
              <a:ext cx="597933" cy="466333"/>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804;p18"/>
            <p:cNvSpPr/>
            <p:nvPr/>
          </p:nvSpPr>
          <p:spPr>
            <a:xfrm>
              <a:off x="5786047" y="2996305"/>
              <a:ext cx="182011" cy="266828"/>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805;p18"/>
            <p:cNvSpPr/>
            <p:nvPr/>
          </p:nvSpPr>
          <p:spPr>
            <a:xfrm>
              <a:off x="5873666" y="2538911"/>
              <a:ext cx="296973" cy="328330"/>
            </a:xfrm>
            <a:custGeom>
              <a:avLst/>
              <a:gdLst/>
              <a:ahLst/>
              <a:cxnLst/>
              <a:rect l="l" t="t" r="r" b="b"/>
              <a:pathLst>
                <a:path w="296973" h="328330" extrusionOk="0">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806;p18"/>
            <p:cNvSpPr/>
            <p:nvPr/>
          </p:nvSpPr>
          <p:spPr>
            <a:xfrm>
              <a:off x="4255557" y="1955958"/>
              <a:ext cx="334153" cy="334898"/>
            </a:xfrm>
            <a:custGeom>
              <a:avLst/>
              <a:gdLst/>
              <a:ahLst/>
              <a:cxnLst/>
              <a:rect l="l" t="t" r="r" b="b"/>
              <a:pathLst>
                <a:path w="334153" h="334898" extrusionOk="0">
                  <a:moveTo>
                    <a:pt x="334153" y="167449"/>
                  </a:moveTo>
                  <a:cubicBezTo>
                    <a:pt x="334153" y="259929"/>
                    <a:pt x="259351" y="334899"/>
                    <a:pt x="167077" y="334899"/>
                  </a:cubicBezTo>
                  <a:cubicBezTo>
                    <a:pt x="74803" y="334899"/>
                    <a:pt x="0" y="259929"/>
                    <a:pt x="0" y="167449"/>
                  </a:cubicBezTo>
                  <a:cubicBezTo>
                    <a:pt x="0" y="74970"/>
                    <a:pt x="74803" y="0"/>
                    <a:pt x="167077" y="0"/>
                  </a:cubicBezTo>
                  <a:cubicBezTo>
                    <a:pt x="259351" y="0"/>
                    <a:pt x="334153" y="74970"/>
                    <a:pt x="334153" y="167449"/>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807;p18"/>
            <p:cNvSpPr/>
            <p:nvPr/>
          </p:nvSpPr>
          <p:spPr>
            <a:xfrm>
              <a:off x="4197204" y="1948719"/>
              <a:ext cx="450859" cy="225075"/>
            </a:xfrm>
            <a:custGeom>
              <a:avLst/>
              <a:gdLst/>
              <a:ahLst/>
              <a:cxnLst/>
              <a:rect l="l" t="t" r="r" b="b"/>
              <a:pathLst>
                <a:path w="450859" h="225075" extrusionOk="0">
                  <a:moveTo>
                    <a:pt x="225430" y="225076"/>
                  </a:moveTo>
                  <a:cubicBezTo>
                    <a:pt x="162040" y="225076"/>
                    <a:pt x="100645" y="210598"/>
                    <a:pt x="57023" y="185357"/>
                  </a:cubicBezTo>
                  <a:cubicBezTo>
                    <a:pt x="20623" y="164306"/>
                    <a:pt x="0" y="137732"/>
                    <a:pt x="0" y="112586"/>
                  </a:cubicBezTo>
                  <a:cubicBezTo>
                    <a:pt x="0" y="87440"/>
                    <a:pt x="20908" y="60865"/>
                    <a:pt x="57023" y="39719"/>
                  </a:cubicBezTo>
                  <a:cubicBezTo>
                    <a:pt x="100645" y="14478"/>
                    <a:pt x="161564" y="0"/>
                    <a:pt x="225430" y="0"/>
                  </a:cubicBezTo>
                  <a:cubicBezTo>
                    <a:pt x="289295" y="0"/>
                    <a:pt x="350120" y="14478"/>
                    <a:pt x="393837" y="39719"/>
                  </a:cubicBezTo>
                  <a:cubicBezTo>
                    <a:pt x="430237" y="60865"/>
                    <a:pt x="450860" y="87344"/>
                    <a:pt x="450860" y="112586"/>
                  </a:cubicBezTo>
                  <a:cubicBezTo>
                    <a:pt x="450860" y="137827"/>
                    <a:pt x="430046" y="164306"/>
                    <a:pt x="393837" y="185357"/>
                  </a:cubicBezTo>
                  <a:cubicBezTo>
                    <a:pt x="350500" y="210598"/>
                    <a:pt x="288725" y="225076"/>
                    <a:pt x="225430" y="225076"/>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808;p18"/>
            <p:cNvSpPr/>
            <p:nvPr/>
          </p:nvSpPr>
          <p:spPr>
            <a:xfrm>
              <a:off x="4129822" y="1856041"/>
              <a:ext cx="585718" cy="291750"/>
            </a:xfrm>
            <a:custGeom>
              <a:avLst/>
              <a:gdLst/>
              <a:ahLst/>
              <a:cxnLst/>
              <a:rect l="l" t="t" r="r" b="b"/>
              <a:pathLst>
                <a:path w="585718" h="291750" extrusionOk="0">
                  <a:moveTo>
                    <a:pt x="292812" y="291751"/>
                  </a:moveTo>
                  <a:cubicBezTo>
                    <a:pt x="210699" y="291751"/>
                    <a:pt x="131247" y="272701"/>
                    <a:pt x="74225" y="240221"/>
                  </a:cubicBezTo>
                  <a:cubicBezTo>
                    <a:pt x="26706" y="212884"/>
                    <a:pt x="0" y="178499"/>
                    <a:pt x="0" y="145828"/>
                  </a:cubicBezTo>
                  <a:cubicBezTo>
                    <a:pt x="0" y="113157"/>
                    <a:pt x="26991" y="79153"/>
                    <a:pt x="74225" y="51530"/>
                  </a:cubicBezTo>
                  <a:cubicBezTo>
                    <a:pt x="130772" y="18764"/>
                    <a:pt x="210319" y="0"/>
                    <a:pt x="292812" y="0"/>
                  </a:cubicBezTo>
                  <a:cubicBezTo>
                    <a:pt x="375305" y="0"/>
                    <a:pt x="454376" y="19050"/>
                    <a:pt x="511399" y="51530"/>
                  </a:cubicBezTo>
                  <a:cubicBezTo>
                    <a:pt x="558918" y="78772"/>
                    <a:pt x="585718" y="113157"/>
                    <a:pt x="585718" y="145828"/>
                  </a:cubicBezTo>
                  <a:cubicBezTo>
                    <a:pt x="585718" y="178499"/>
                    <a:pt x="558633" y="212503"/>
                    <a:pt x="511399" y="240221"/>
                  </a:cubicBezTo>
                  <a:cubicBezTo>
                    <a:pt x="454471" y="272987"/>
                    <a:pt x="374924" y="291751"/>
                    <a:pt x="292812" y="291751"/>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809;p18"/>
            <p:cNvSpPr/>
            <p:nvPr/>
          </p:nvSpPr>
          <p:spPr>
            <a:xfrm>
              <a:off x="4129822" y="1818703"/>
              <a:ext cx="585718" cy="291750"/>
            </a:xfrm>
            <a:custGeom>
              <a:avLst/>
              <a:gdLst/>
              <a:ahLst/>
              <a:cxnLst/>
              <a:rect l="l" t="t" r="r" b="b"/>
              <a:pathLst>
                <a:path w="585718" h="291750" extrusionOk="0">
                  <a:moveTo>
                    <a:pt x="292812" y="291751"/>
                  </a:moveTo>
                  <a:cubicBezTo>
                    <a:pt x="210699" y="291751"/>
                    <a:pt x="131247" y="272701"/>
                    <a:pt x="74225" y="240221"/>
                  </a:cubicBezTo>
                  <a:cubicBezTo>
                    <a:pt x="26706" y="212979"/>
                    <a:pt x="0" y="178498"/>
                    <a:pt x="0" y="145923"/>
                  </a:cubicBezTo>
                  <a:cubicBezTo>
                    <a:pt x="0" y="113347"/>
                    <a:pt x="26991" y="79248"/>
                    <a:pt x="74225" y="51530"/>
                  </a:cubicBezTo>
                  <a:cubicBezTo>
                    <a:pt x="130772" y="18764"/>
                    <a:pt x="210319" y="0"/>
                    <a:pt x="292812" y="0"/>
                  </a:cubicBezTo>
                  <a:cubicBezTo>
                    <a:pt x="375305" y="0"/>
                    <a:pt x="454376" y="19050"/>
                    <a:pt x="511399" y="51530"/>
                  </a:cubicBezTo>
                  <a:cubicBezTo>
                    <a:pt x="558918" y="78867"/>
                    <a:pt x="585718" y="113252"/>
                    <a:pt x="585718" y="145923"/>
                  </a:cubicBezTo>
                  <a:cubicBezTo>
                    <a:pt x="585718" y="178594"/>
                    <a:pt x="558633" y="212598"/>
                    <a:pt x="511399" y="240221"/>
                  </a:cubicBezTo>
                  <a:cubicBezTo>
                    <a:pt x="454471" y="272987"/>
                    <a:pt x="374924" y="291751"/>
                    <a:pt x="292812" y="291751"/>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810;p18"/>
            <p:cNvSpPr/>
            <p:nvPr/>
          </p:nvSpPr>
          <p:spPr>
            <a:xfrm>
              <a:off x="4066052" y="1720024"/>
              <a:ext cx="713163" cy="355663"/>
            </a:xfrm>
            <a:custGeom>
              <a:avLst/>
              <a:gdLst/>
              <a:ahLst/>
              <a:cxnLst/>
              <a:rect l="l" t="t" r="r" b="b"/>
              <a:pathLst>
                <a:path w="713163" h="355663" extrusionOk="0">
                  <a:moveTo>
                    <a:pt x="356582" y="355663"/>
                  </a:moveTo>
                  <a:cubicBezTo>
                    <a:pt x="256412" y="355663"/>
                    <a:pt x="159474" y="332804"/>
                    <a:pt x="90476" y="292894"/>
                  </a:cubicBezTo>
                  <a:cubicBezTo>
                    <a:pt x="32978" y="259556"/>
                    <a:pt x="0" y="217646"/>
                    <a:pt x="0" y="177832"/>
                  </a:cubicBezTo>
                  <a:cubicBezTo>
                    <a:pt x="0" y="138017"/>
                    <a:pt x="32978" y="96107"/>
                    <a:pt x="90476" y="62865"/>
                  </a:cubicBezTo>
                  <a:cubicBezTo>
                    <a:pt x="159474" y="22955"/>
                    <a:pt x="256412" y="0"/>
                    <a:pt x="356582" y="0"/>
                  </a:cubicBezTo>
                  <a:cubicBezTo>
                    <a:pt x="456752" y="0"/>
                    <a:pt x="553596" y="22955"/>
                    <a:pt x="622688" y="62865"/>
                  </a:cubicBezTo>
                  <a:cubicBezTo>
                    <a:pt x="680186" y="96107"/>
                    <a:pt x="713164" y="138017"/>
                    <a:pt x="713164" y="177832"/>
                  </a:cubicBezTo>
                  <a:cubicBezTo>
                    <a:pt x="713164" y="217646"/>
                    <a:pt x="680186" y="259556"/>
                    <a:pt x="622688" y="292894"/>
                  </a:cubicBezTo>
                  <a:cubicBezTo>
                    <a:pt x="553690" y="332804"/>
                    <a:pt x="456657" y="355663"/>
                    <a:pt x="356582" y="355663"/>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811;p18"/>
            <p:cNvSpPr/>
            <p:nvPr/>
          </p:nvSpPr>
          <p:spPr>
            <a:xfrm>
              <a:off x="4066052" y="1674590"/>
              <a:ext cx="713163" cy="355568"/>
            </a:xfrm>
            <a:custGeom>
              <a:avLst/>
              <a:gdLst/>
              <a:ahLst/>
              <a:cxnLst/>
              <a:rect l="l" t="t" r="r" b="b"/>
              <a:pathLst>
                <a:path w="713163" h="355568" extrusionOk="0">
                  <a:moveTo>
                    <a:pt x="356582" y="355568"/>
                  </a:moveTo>
                  <a:cubicBezTo>
                    <a:pt x="256412" y="355568"/>
                    <a:pt x="159474" y="332708"/>
                    <a:pt x="90476" y="292799"/>
                  </a:cubicBezTo>
                  <a:cubicBezTo>
                    <a:pt x="32978" y="259556"/>
                    <a:pt x="0" y="217551"/>
                    <a:pt x="0" y="177737"/>
                  </a:cubicBezTo>
                  <a:cubicBezTo>
                    <a:pt x="0" y="137922"/>
                    <a:pt x="32978" y="96012"/>
                    <a:pt x="90476" y="62770"/>
                  </a:cubicBezTo>
                  <a:cubicBezTo>
                    <a:pt x="159474" y="22860"/>
                    <a:pt x="256412" y="0"/>
                    <a:pt x="356582" y="0"/>
                  </a:cubicBezTo>
                  <a:cubicBezTo>
                    <a:pt x="456752" y="0"/>
                    <a:pt x="553596" y="22860"/>
                    <a:pt x="622688" y="62770"/>
                  </a:cubicBezTo>
                  <a:cubicBezTo>
                    <a:pt x="680186" y="96012"/>
                    <a:pt x="713164" y="138017"/>
                    <a:pt x="713164" y="177832"/>
                  </a:cubicBezTo>
                  <a:cubicBezTo>
                    <a:pt x="713164" y="217646"/>
                    <a:pt x="680186" y="259556"/>
                    <a:pt x="622688" y="292799"/>
                  </a:cubicBezTo>
                  <a:cubicBezTo>
                    <a:pt x="553690" y="332708"/>
                    <a:pt x="456657" y="355568"/>
                    <a:pt x="356582" y="355568"/>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812;p18"/>
            <p:cNvSpPr/>
            <p:nvPr/>
          </p:nvSpPr>
          <p:spPr>
            <a:xfrm>
              <a:off x="4013211" y="1574958"/>
              <a:ext cx="818751" cy="408241"/>
            </a:xfrm>
            <a:custGeom>
              <a:avLst/>
              <a:gdLst/>
              <a:ahLst/>
              <a:cxnLst/>
              <a:rect l="l" t="t" r="r" b="b"/>
              <a:pathLst>
                <a:path w="818751" h="408241" extrusionOk="0">
                  <a:moveTo>
                    <a:pt x="409423" y="408242"/>
                  </a:moveTo>
                  <a:cubicBezTo>
                    <a:pt x="294427" y="408242"/>
                    <a:pt x="183138" y="382048"/>
                    <a:pt x="103876" y="336137"/>
                  </a:cubicBezTo>
                  <a:cubicBezTo>
                    <a:pt x="37825" y="298037"/>
                    <a:pt x="0" y="249841"/>
                    <a:pt x="0" y="204121"/>
                  </a:cubicBezTo>
                  <a:cubicBezTo>
                    <a:pt x="0" y="158401"/>
                    <a:pt x="38015" y="110299"/>
                    <a:pt x="103876" y="72009"/>
                  </a:cubicBezTo>
                  <a:cubicBezTo>
                    <a:pt x="183043" y="26194"/>
                    <a:pt x="294427" y="0"/>
                    <a:pt x="409328" y="0"/>
                  </a:cubicBezTo>
                  <a:cubicBezTo>
                    <a:pt x="524229" y="0"/>
                    <a:pt x="635708" y="26194"/>
                    <a:pt x="714875" y="72104"/>
                  </a:cubicBezTo>
                  <a:cubicBezTo>
                    <a:pt x="780926" y="110204"/>
                    <a:pt x="818751" y="158401"/>
                    <a:pt x="818751" y="204121"/>
                  </a:cubicBezTo>
                  <a:cubicBezTo>
                    <a:pt x="818751" y="249841"/>
                    <a:pt x="780736" y="297942"/>
                    <a:pt x="714875" y="336137"/>
                  </a:cubicBezTo>
                  <a:cubicBezTo>
                    <a:pt x="635708" y="382048"/>
                    <a:pt x="524324" y="408242"/>
                    <a:pt x="409423" y="408242"/>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813;p18"/>
            <p:cNvSpPr/>
            <p:nvPr/>
          </p:nvSpPr>
          <p:spPr>
            <a:xfrm>
              <a:off x="4013211" y="1522666"/>
              <a:ext cx="818751" cy="408336"/>
            </a:xfrm>
            <a:custGeom>
              <a:avLst/>
              <a:gdLst/>
              <a:ahLst/>
              <a:cxnLst/>
              <a:rect l="l" t="t" r="r" b="b"/>
              <a:pathLst>
                <a:path w="818751" h="408336" extrusionOk="0">
                  <a:moveTo>
                    <a:pt x="409423" y="408337"/>
                  </a:moveTo>
                  <a:cubicBezTo>
                    <a:pt x="294427" y="408337"/>
                    <a:pt x="183138" y="382048"/>
                    <a:pt x="103876" y="336233"/>
                  </a:cubicBezTo>
                  <a:cubicBezTo>
                    <a:pt x="37825" y="298133"/>
                    <a:pt x="0" y="249936"/>
                    <a:pt x="0" y="204216"/>
                  </a:cubicBezTo>
                  <a:cubicBezTo>
                    <a:pt x="0" y="158496"/>
                    <a:pt x="38015" y="110300"/>
                    <a:pt x="103876" y="72104"/>
                  </a:cubicBezTo>
                  <a:cubicBezTo>
                    <a:pt x="183043" y="26289"/>
                    <a:pt x="294427" y="0"/>
                    <a:pt x="409328" y="0"/>
                  </a:cubicBezTo>
                  <a:cubicBezTo>
                    <a:pt x="524229" y="0"/>
                    <a:pt x="635708" y="26289"/>
                    <a:pt x="714875" y="72104"/>
                  </a:cubicBezTo>
                  <a:cubicBezTo>
                    <a:pt x="780926" y="110204"/>
                    <a:pt x="818751" y="158496"/>
                    <a:pt x="818751" y="204216"/>
                  </a:cubicBezTo>
                  <a:cubicBezTo>
                    <a:pt x="818751" y="249936"/>
                    <a:pt x="780736" y="298037"/>
                    <a:pt x="714875" y="336233"/>
                  </a:cubicBezTo>
                  <a:cubicBezTo>
                    <a:pt x="635708" y="382334"/>
                    <a:pt x="524324" y="408337"/>
                    <a:pt x="409423" y="408337"/>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814;p18"/>
            <p:cNvSpPr/>
            <p:nvPr/>
          </p:nvSpPr>
          <p:spPr>
            <a:xfrm>
              <a:off x="3962270" y="1359312"/>
              <a:ext cx="920726" cy="532828"/>
            </a:xfrm>
            <a:custGeom>
              <a:avLst/>
              <a:gdLst/>
              <a:ahLst/>
              <a:cxnLst/>
              <a:rect l="l" t="t" r="r" b="b"/>
              <a:pathLst>
                <a:path w="920726" h="532828" extrusionOk="0">
                  <a:moveTo>
                    <a:pt x="920727" y="266414"/>
                  </a:moveTo>
                  <a:cubicBezTo>
                    <a:pt x="920727" y="413551"/>
                    <a:pt x="714615" y="532828"/>
                    <a:pt x="460363" y="532828"/>
                  </a:cubicBezTo>
                  <a:cubicBezTo>
                    <a:pt x="206112" y="532828"/>
                    <a:pt x="0" y="413551"/>
                    <a:pt x="0" y="266414"/>
                  </a:cubicBezTo>
                  <a:cubicBezTo>
                    <a:pt x="0" y="119278"/>
                    <a:pt x="206112" y="0"/>
                    <a:pt x="460363" y="0"/>
                  </a:cubicBezTo>
                  <a:cubicBezTo>
                    <a:pt x="714615" y="0"/>
                    <a:pt x="920727" y="119278"/>
                    <a:pt x="920727" y="266414"/>
                  </a:cubicBezTo>
                  <a:close/>
                </a:path>
              </a:pathLst>
            </a:custGeom>
            <a:solidFill>
              <a:srgbClr val="FFDF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815;p18"/>
            <p:cNvSpPr/>
            <p:nvPr/>
          </p:nvSpPr>
          <p:spPr>
            <a:xfrm>
              <a:off x="4264396"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816;p18"/>
            <p:cNvSpPr/>
            <p:nvPr/>
          </p:nvSpPr>
          <p:spPr>
            <a:xfrm>
              <a:off x="4543522"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817;p18"/>
            <p:cNvSpPr/>
            <p:nvPr/>
          </p:nvSpPr>
          <p:spPr>
            <a:xfrm>
              <a:off x="4264396" y="901827"/>
              <a:ext cx="319897" cy="108775"/>
            </a:xfrm>
            <a:custGeom>
              <a:avLst/>
              <a:gdLst/>
              <a:ahLst/>
              <a:cxnLst/>
              <a:rect l="l" t="t" r="r" b="b"/>
              <a:pathLst>
                <a:path w="319897" h="108775" extrusionOk="0">
                  <a:moveTo>
                    <a:pt x="157098" y="108775"/>
                  </a:moveTo>
                  <a:lnTo>
                    <a:pt x="97319" y="53911"/>
                  </a:lnTo>
                  <a:lnTo>
                    <a:pt x="23950" y="103156"/>
                  </a:lnTo>
                  <a:lnTo>
                    <a:pt x="0" y="67532"/>
                  </a:lnTo>
                  <a:lnTo>
                    <a:pt x="101310" y="857"/>
                  </a:lnTo>
                  <a:lnTo>
                    <a:pt x="159379" y="54102"/>
                  </a:lnTo>
                  <a:lnTo>
                    <a:pt x="228946" y="0"/>
                  </a:lnTo>
                  <a:lnTo>
                    <a:pt x="319897" y="67532"/>
                  </a:lnTo>
                  <a:lnTo>
                    <a:pt x="291481" y="100203"/>
                  </a:lnTo>
                  <a:lnTo>
                    <a:pt x="228851" y="53054"/>
                  </a:lnTo>
                  <a:lnTo>
                    <a:pt x="157098" y="108775"/>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818;p18"/>
            <p:cNvSpPr/>
            <p:nvPr/>
          </p:nvSpPr>
          <p:spPr>
            <a:xfrm>
              <a:off x="3749667" y="190500"/>
              <a:ext cx="1343462" cy="1451800"/>
            </a:xfrm>
            <a:custGeom>
              <a:avLst/>
              <a:gdLst/>
              <a:ahLst/>
              <a:cxnLst/>
              <a:rect l="l" t="t" r="r" b="b"/>
              <a:pathLst>
                <a:path w="1343462" h="1451800" extrusionOk="0">
                  <a:moveTo>
                    <a:pt x="1132665" y="1449134"/>
                  </a:moveTo>
                  <a:cubicBezTo>
                    <a:pt x="1133425" y="1389317"/>
                    <a:pt x="1143689" y="1212723"/>
                    <a:pt x="1283870" y="969359"/>
                  </a:cubicBezTo>
                  <a:cubicBezTo>
                    <a:pt x="1449711" y="681419"/>
                    <a:pt x="1276837" y="0"/>
                    <a:pt x="671731" y="0"/>
                  </a:cubicBezTo>
                  <a:cubicBezTo>
                    <a:pt x="66625" y="0"/>
                    <a:pt x="-106249" y="681419"/>
                    <a:pt x="59592" y="969359"/>
                  </a:cubicBezTo>
                  <a:cubicBezTo>
                    <a:pt x="180766" y="1179767"/>
                    <a:pt x="207186" y="1366457"/>
                    <a:pt x="212698" y="1451801"/>
                  </a:cubicBezTo>
                </a:path>
              </a:pathLst>
            </a:custGeom>
            <a:solidFill>
              <a:srgbClr val="FFDF57">
                <a:alpha val="6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6" name="Google Shape;819;p18"/>
            <p:cNvGrpSpPr/>
            <p:nvPr/>
          </p:nvGrpSpPr>
          <p:grpSpPr>
            <a:xfrm>
              <a:off x="3923682" y="3244965"/>
              <a:ext cx="195764" cy="131404"/>
              <a:chOff x="5733332" y="4102215"/>
              <a:chExt cx="195764" cy="131404"/>
            </a:xfrm>
          </p:grpSpPr>
          <p:sp>
            <p:nvSpPr>
              <p:cNvPr id="211" name="Google Shape;820;p18"/>
              <p:cNvSpPr/>
              <p:nvPr/>
            </p:nvSpPr>
            <p:spPr>
              <a:xfrm>
                <a:off x="5734887" y="4131087"/>
                <a:ext cx="177232" cy="100744"/>
              </a:xfrm>
              <a:custGeom>
                <a:avLst/>
                <a:gdLst/>
                <a:ahLst/>
                <a:cxnLst/>
                <a:rect l="l" t="t" r="r" b="b"/>
                <a:pathLst>
                  <a:path w="177232" h="100744" extrusionOk="0">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821;p18"/>
              <p:cNvSpPr/>
              <p:nvPr/>
            </p:nvSpPr>
            <p:spPr>
              <a:xfrm>
                <a:off x="5750846" y="4118425"/>
                <a:ext cx="155883" cy="109857"/>
              </a:xfrm>
              <a:custGeom>
                <a:avLst/>
                <a:gdLst/>
                <a:ahLst/>
                <a:cxnLst/>
                <a:rect l="l" t="t" r="r" b="b"/>
                <a:pathLst>
                  <a:path w="155883" h="109857" extrusionOk="0">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822;p18"/>
              <p:cNvSpPr/>
              <p:nvPr/>
            </p:nvSpPr>
            <p:spPr>
              <a:xfrm>
                <a:off x="5733332" y="4130673"/>
                <a:ext cx="192169" cy="73375"/>
              </a:xfrm>
              <a:custGeom>
                <a:avLst/>
                <a:gdLst/>
                <a:ahLst/>
                <a:cxnLst/>
                <a:rect l="l" t="t" r="r" b="b"/>
                <a:pathLst>
                  <a:path w="192169" h="73375" extrusionOk="0">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823;p18"/>
              <p:cNvSpPr/>
              <p:nvPr/>
            </p:nvSpPr>
            <p:spPr>
              <a:xfrm>
                <a:off x="5757380" y="4106036"/>
                <a:ext cx="156130" cy="127583"/>
              </a:xfrm>
              <a:custGeom>
                <a:avLst/>
                <a:gdLst/>
                <a:ahLst/>
                <a:cxnLst/>
                <a:rect l="l" t="t" r="r" b="b"/>
                <a:pathLst>
                  <a:path w="156130" h="127583" extrusionOk="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824;p18"/>
              <p:cNvSpPr/>
              <p:nvPr/>
            </p:nvSpPr>
            <p:spPr>
              <a:xfrm>
                <a:off x="5834686" y="4162247"/>
                <a:ext cx="73778" cy="62054"/>
              </a:xfrm>
              <a:custGeom>
                <a:avLst/>
                <a:gdLst/>
                <a:ahLst/>
                <a:cxnLst/>
                <a:rect l="l" t="t" r="r" b="b"/>
                <a:pathLst>
                  <a:path w="73778" h="62054" extrusionOk="0">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825;p18"/>
              <p:cNvSpPr/>
              <p:nvPr/>
            </p:nvSpPr>
            <p:spPr>
              <a:xfrm>
                <a:off x="5745586" y="4102215"/>
                <a:ext cx="183510" cy="128783"/>
              </a:xfrm>
              <a:custGeom>
                <a:avLst/>
                <a:gdLst/>
                <a:ahLst/>
                <a:cxnLst/>
                <a:rect l="l" t="t" r="r" b="b"/>
                <a:pathLst>
                  <a:path w="183510" h="128783" extrusionOk="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826;p18"/>
              <p:cNvSpPr/>
              <p:nvPr/>
            </p:nvSpPr>
            <p:spPr>
              <a:xfrm>
                <a:off x="5752081" y="4128325"/>
                <a:ext cx="64221" cy="49275"/>
              </a:xfrm>
              <a:custGeom>
                <a:avLst/>
                <a:gdLst/>
                <a:ahLst/>
                <a:cxnLst/>
                <a:rect l="l" t="t" r="r" b="b"/>
                <a:pathLst>
                  <a:path w="64221" h="49275" extrusionOk="0">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827;p18"/>
              <p:cNvSpPr/>
              <p:nvPr/>
            </p:nvSpPr>
            <p:spPr>
              <a:xfrm>
                <a:off x="5833480" y="4174426"/>
                <a:ext cx="68642" cy="51616"/>
              </a:xfrm>
              <a:custGeom>
                <a:avLst/>
                <a:gdLst/>
                <a:ahLst/>
                <a:cxnLst/>
                <a:rect l="l" t="t" r="r" b="b"/>
                <a:pathLst>
                  <a:path w="68642" h="51616" extrusionOk="0">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828;p18"/>
              <p:cNvSpPr/>
              <p:nvPr/>
            </p:nvSpPr>
            <p:spPr>
              <a:xfrm>
                <a:off x="5752373" y="4115091"/>
                <a:ext cx="68187" cy="61619"/>
              </a:xfrm>
              <a:custGeom>
                <a:avLst/>
                <a:gdLst/>
                <a:ahLst/>
                <a:cxnLst/>
                <a:rect l="l" t="t" r="r" b="b"/>
                <a:pathLst>
                  <a:path w="68187" h="61619" extrusionOk="0">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7" name="Google Shape;829;p18"/>
            <p:cNvGrpSpPr/>
            <p:nvPr/>
          </p:nvGrpSpPr>
          <p:grpSpPr>
            <a:xfrm flipH="1">
              <a:off x="3829246" y="2465056"/>
              <a:ext cx="683695" cy="518573"/>
              <a:chOff x="6621095" y="1452181"/>
              <a:chExt cx="330894" cy="250785"/>
            </a:xfrm>
          </p:grpSpPr>
          <p:sp>
            <p:nvSpPr>
              <p:cNvPr id="206" name="Google Shape;830;p18"/>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831;p18"/>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832;p18"/>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833;p18"/>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834;p18"/>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88" name="Google Shape;835;p18"/>
            <p:cNvSpPr/>
            <p:nvPr/>
          </p:nvSpPr>
          <p:spPr>
            <a:xfrm rot="-1803147">
              <a:off x="6082659" y="320502"/>
              <a:ext cx="40427" cy="70097"/>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836;p18"/>
            <p:cNvSpPr/>
            <p:nvPr/>
          </p:nvSpPr>
          <p:spPr>
            <a:xfrm>
              <a:off x="5777153" y="2115925"/>
              <a:ext cx="669353" cy="387341"/>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837;p18"/>
            <p:cNvSpPr/>
            <p:nvPr/>
          </p:nvSpPr>
          <p:spPr>
            <a:xfrm>
              <a:off x="5964040" y="276791"/>
              <a:ext cx="375852" cy="551229"/>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838;p18"/>
            <p:cNvSpPr/>
            <p:nvPr/>
          </p:nvSpPr>
          <p:spPr>
            <a:xfrm>
              <a:off x="5952425" y="673402"/>
              <a:ext cx="70057" cy="407712"/>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839;p18"/>
            <p:cNvSpPr/>
            <p:nvPr/>
          </p:nvSpPr>
          <p:spPr>
            <a:xfrm>
              <a:off x="5992903" y="271657"/>
              <a:ext cx="179035" cy="222681"/>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840;p18"/>
            <p:cNvSpPr/>
            <p:nvPr/>
          </p:nvSpPr>
          <p:spPr>
            <a:xfrm>
              <a:off x="6027515" y="513497"/>
              <a:ext cx="222025" cy="248990"/>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841;p18"/>
            <p:cNvSpPr/>
            <p:nvPr/>
          </p:nvSpPr>
          <p:spPr>
            <a:xfrm>
              <a:off x="5963282" y="594790"/>
              <a:ext cx="323371" cy="372912"/>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842;p18"/>
            <p:cNvSpPr/>
            <p:nvPr/>
          </p:nvSpPr>
          <p:spPr>
            <a:xfrm>
              <a:off x="6020709" y="289521"/>
              <a:ext cx="238064" cy="294179"/>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843;p18"/>
            <p:cNvSpPr/>
            <p:nvPr/>
          </p:nvSpPr>
          <p:spPr>
            <a:xfrm>
              <a:off x="6029967" y="288305"/>
              <a:ext cx="239492" cy="225171"/>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844;p18"/>
            <p:cNvSpPr/>
            <p:nvPr/>
          </p:nvSpPr>
          <p:spPr>
            <a:xfrm>
              <a:off x="6069645" y="2237688"/>
              <a:ext cx="188076" cy="143860"/>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845;p18"/>
            <p:cNvSpPr/>
            <p:nvPr/>
          </p:nvSpPr>
          <p:spPr>
            <a:xfrm>
              <a:off x="6070415" y="2283614"/>
              <a:ext cx="187263" cy="97891"/>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846;p18"/>
            <p:cNvSpPr/>
            <p:nvPr/>
          </p:nvSpPr>
          <p:spPr>
            <a:xfrm>
              <a:off x="5927157" y="2205996"/>
              <a:ext cx="172547" cy="133696"/>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847;p18"/>
            <p:cNvSpPr/>
            <p:nvPr/>
          </p:nvSpPr>
          <p:spPr>
            <a:xfrm>
              <a:off x="5927737" y="2249998"/>
              <a:ext cx="171800" cy="89748"/>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848;p18"/>
            <p:cNvSpPr/>
            <p:nvPr/>
          </p:nvSpPr>
          <p:spPr>
            <a:xfrm>
              <a:off x="5955035" y="963103"/>
              <a:ext cx="368082" cy="128814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849;p18"/>
            <p:cNvSpPr/>
            <p:nvPr/>
          </p:nvSpPr>
          <p:spPr>
            <a:xfrm>
              <a:off x="5939457" y="937334"/>
              <a:ext cx="391797" cy="856741"/>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850;p18"/>
            <p:cNvSpPr/>
            <p:nvPr/>
          </p:nvSpPr>
          <p:spPr>
            <a:xfrm>
              <a:off x="5733626" y="681017"/>
              <a:ext cx="564393" cy="49234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851;p18"/>
            <p:cNvSpPr/>
            <p:nvPr/>
          </p:nvSpPr>
          <p:spPr>
            <a:xfrm>
              <a:off x="6171801" y="649512"/>
              <a:ext cx="135912" cy="159574"/>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852;p18"/>
            <p:cNvSpPr/>
            <p:nvPr/>
          </p:nvSpPr>
          <p:spPr>
            <a:xfrm>
              <a:off x="5953447" y="594810"/>
              <a:ext cx="109819" cy="11544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58"/>
        <p:cNvGrpSpPr/>
        <p:nvPr/>
      </p:nvGrpSpPr>
      <p:grpSpPr>
        <a:xfrm>
          <a:off x="0" y="0"/>
          <a:ext cx="0" cy="0"/>
          <a:chOff x="0" y="0"/>
          <a:chExt cx="0" cy="0"/>
        </a:xfrm>
      </p:grpSpPr>
      <p:sp>
        <p:nvSpPr>
          <p:cNvPr id="2206" name="Google Shape;2206;p34"/>
          <p:cNvSpPr txBox="1">
            <a:spLocks noGrp="1"/>
          </p:cNvSpPr>
          <p:nvPr>
            <p:ph type="ctrTitle" idx="4294967295"/>
          </p:nvPr>
        </p:nvSpPr>
        <p:spPr>
          <a:xfrm>
            <a:off x="514937" y="1034456"/>
            <a:ext cx="6172200" cy="83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5400" dirty="0" smtClean="0">
                <a:solidFill>
                  <a:srgbClr val="122F67"/>
                </a:solidFill>
              </a:rPr>
              <a:t>Thank You!</a:t>
            </a:r>
            <a:endParaRPr sz="5400" dirty="0">
              <a:solidFill>
                <a:srgbClr val="122F67"/>
              </a:solidFill>
            </a:endParaRPr>
          </a:p>
        </p:txBody>
      </p:sp>
      <p:sp>
        <p:nvSpPr>
          <p:cNvPr id="2207" name="Google Shape;2207;p34"/>
          <p:cNvSpPr txBox="1">
            <a:spLocks noGrp="1"/>
          </p:cNvSpPr>
          <p:nvPr>
            <p:ph type="subTitle" idx="4294967295"/>
          </p:nvPr>
        </p:nvSpPr>
        <p:spPr>
          <a:xfrm>
            <a:off x="1752600" y="2266950"/>
            <a:ext cx="4343700" cy="642272"/>
          </a:xfrm>
          <a:prstGeom prst="rect">
            <a:avLst/>
          </a:prstGeom>
        </p:spPr>
        <p:txBody>
          <a:bodyPr spcFirstLastPara="1" wrap="square" lIns="0" tIns="0" rIns="0" bIns="0" anchor="t" anchorCtr="0">
            <a:noAutofit/>
          </a:bodyPr>
          <a:lstStyle/>
          <a:p>
            <a:pPr marL="0" lvl="0" indent="0">
              <a:buNone/>
            </a:pPr>
            <a:r>
              <a:rPr lang="en" sz="3200" dirty="0">
                <a:solidFill>
                  <a:schemeClr val="accent1"/>
                </a:solidFill>
                <a:latin typeface="Barlow"/>
                <a:ea typeface="Barlow"/>
                <a:cs typeface="Barlow"/>
                <a:sym typeface="Barlow"/>
              </a:rPr>
              <a:t> M.Sandeep Siva Sir</a:t>
            </a:r>
            <a:endParaRPr sz="3200" dirty="0">
              <a:solidFill>
                <a:schemeClr val="accent1"/>
              </a:solidFill>
              <a:latin typeface="Barlow"/>
              <a:ea typeface="Barlow"/>
              <a:cs typeface="Barlow"/>
              <a:sym typeface="Barlow"/>
            </a:endParaRPr>
          </a:p>
        </p:txBody>
      </p:sp>
      <p:grpSp>
        <p:nvGrpSpPr>
          <p:cNvPr id="151" name="Google Shape;3518;p38"/>
          <p:cNvGrpSpPr/>
          <p:nvPr/>
        </p:nvGrpSpPr>
        <p:grpSpPr>
          <a:xfrm>
            <a:off x="5962595" y="1376525"/>
            <a:ext cx="2433472" cy="2733571"/>
            <a:chOff x="2473900" y="225896"/>
            <a:chExt cx="3899746" cy="4762328"/>
          </a:xfrm>
        </p:grpSpPr>
        <p:sp>
          <p:nvSpPr>
            <p:cNvPr id="152" name="Google Shape;3519;p38"/>
            <p:cNvSpPr/>
            <p:nvPr/>
          </p:nvSpPr>
          <p:spPr>
            <a:xfrm>
              <a:off x="3961606" y="3558431"/>
              <a:ext cx="1029717" cy="605511"/>
            </a:xfrm>
            <a:custGeom>
              <a:avLst/>
              <a:gdLst/>
              <a:ahLst/>
              <a:cxnLst/>
              <a:rect l="l" t="t" r="r" b="b"/>
              <a:pathLst>
                <a:path w="1029717" h="605511" extrusionOk="0">
                  <a:moveTo>
                    <a:pt x="850397" y="593403"/>
                  </a:moveTo>
                  <a:lnTo>
                    <a:pt x="15367" y="111819"/>
                  </a:lnTo>
                  <a:cubicBezTo>
                    <a:pt x="618" y="103218"/>
                    <a:pt x="-4384" y="84273"/>
                    <a:pt x="4193" y="69490"/>
                  </a:cubicBezTo>
                  <a:cubicBezTo>
                    <a:pt x="7132" y="64442"/>
                    <a:pt x="11430" y="60327"/>
                    <a:pt x="16603" y="57622"/>
                  </a:cubicBezTo>
                  <a:lnTo>
                    <a:pt x="121683" y="3425"/>
                  </a:lnTo>
                  <a:cubicBezTo>
                    <a:pt x="130993" y="-1366"/>
                    <a:pt x="142081" y="-1118"/>
                    <a:pt x="151163" y="4092"/>
                  </a:cubicBezTo>
                  <a:lnTo>
                    <a:pt x="1014246" y="501868"/>
                  </a:lnTo>
                  <a:cubicBezTo>
                    <a:pt x="1029005" y="510355"/>
                    <a:pt x="1034092" y="529214"/>
                    <a:pt x="1025619" y="543997"/>
                  </a:cubicBezTo>
                  <a:cubicBezTo>
                    <a:pt x="1022662" y="549150"/>
                    <a:pt x="1018287" y="553341"/>
                    <a:pt x="1013010" y="556065"/>
                  </a:cubicBezTo>
                  <a:lnTo>
                    <a:pt x="936934" y="595404"/>
                  </a:lnTo>
                  <a:cubicBezTo>
                    <a:pt x="909632" y="609558"/>
                    <a:pt x="877014" y="608805"/>
                    <a:pt x="850397" y="593403"/>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3520;p38"/>
            <p:cNvSpPr/>
            <p:nvPr/>
          </p:nvSpPr>
          <p:spPr>
            <a:xfrm>
              <a:off x="4042969" y="1357120"/>
              <a:ext cx="929840" cy="2717164"/>
            </a:xfrm>
            <a:custGeom>
              <a:avLst/>
              <a:gdLst/>
              <a:ahLst/>
              <a:cxnLst/>
              <a:rect l="l" t="t" r="r" b="b"/>
              <a:pathLst>
                <a:path w="929840" h="2717164" extrusionOk="0">
                  <a:moveTo>
                    <a:pt x="820195" y="2704036"/>
                  </a:moveTo>
                  <a:lnTo>
                    <a:pt x="108694" y="2292556"/>
                  </a:lnTo>
                  <a:cubicBezTo>
                    <a:pt x="48403" y="2257695"/>
                    <a:pt x="0" y="2164254"/>
                    <a:pt x="0" y="2083768"/>
                  </a:cubicBezTo>
                  <a:lnTo>
                    <a:pt x="0" y="95710"/>
                  </a:lnTo>
                  <a:cubicBezTo>
                    <a:pt x="0" y="15224"/>
                    <a:pt x="48879" y="-21733"/>
                    <a:pt x="109169" y="13128"/>
                  </a:cubicBezTo>
                  <a:lnTo>
                    <a:pt x="820671" y="424608"/>
                  </a:lnTo>
                  <a:cubicBezTo>
                    <a:pt x="880961" y="459470"/>
                    <a:pt x="929840" y="552910"/>
                    <a:pt x="929840" y="633396"/>
                  </a:cubicBezTo>
                  <a:lnTo>
                    <a:pt x="929840" y="2621454"/>
                  </a:lnTo>
                  <a:cubicBezTo>
                    <a:pt x="929365" y="2701941"/>
                    <a:pt x="880486" y="2738897"/>
                    <a:pt x="820195" y="270403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3521;p38"/>
            <p:cNvSpPr/>
            <p:nvPr/>
          </p:nvSpPr>
          <p:spPr>
            <a:xfrm>
              <a:off x="4875432" y="3975622"/>
              <a:ext cx="56391" cy="121443"/>
            </a:xfrm>
            <a:custGeom>
              <a:avLst/>
              <a:gdLst/>
              <a:ahLst/>
              <a:cxnLst/>
              <a:rect l="l" t="t" r="r" b="b"/>
              <a:pathLst>
                <a:path w="56391" h="121443" extrusionOk="0">
                  <a:moveTo>
                    <a:pt x="0" y="121444"/>
                  </a:moveTo>
                  <a:lnTo>
                    <a:pt x="56391" y="92869"/>
                  </a:lnTo>
                  <a:lnTo>
                    <a:pt x="2282" y="0"/>
                  </a:lnTo>
                  <a:lnTo>
                    <a:pt x="0" y="12144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3522;p38"/>
            <p:cNvSpPr/>
            <p:nvPr/>
          </p:nvSpPr>
          <p:spPr>
            <a:xfrm>
              <a:off x="4031462" y="1362819"/>
              <a:ext cx="51922" cy="76581"/>
            </a:xfrm>
            <a:custGeom>
              <a:avLst/>
              <a:gdLst/>
              <a:ahLst/>
              <a:cxnLst/>
              <a:rect l="l" t="t" r="r" b="b"/>
              <a:pathLst>
                <a:path w="51922" h="76581" extrusionOk="0">
                  <a:moveTo>
                    <a:pt x="0" y="27242"/>
                  </a:moveTo>
                  <a:lnTo>
                    <a:pt x="51922" y="0"/>
                  </a:lnTo>
                  <a:lnTo>
                    <a:pt x="41461" y="76581"/>
                  </a:lnTo>
                  <a:lnTo>
                    <a:pt x="0" y="2724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3523;p38"/>
            <p:cNvSpPr/>
            <p:nvPr/>
          </p:nvSpPr>
          <p:spPr>
            <a:xfrm>
              <a:off x="3997133" y="1379805"/>
              <a:ext cx="929842" cy="2717228"/>
            </a:xfrm>
            <a:custGeom>
              <a:avLst/>
              <a:gdLst/>
              <a:ahLst/>
              <a:cxnLst/>
              <a:rect l="l" t="t" r="r" b="b"/>
              <a:pathLst>
                <a:path w="929842" h="2717228" extrusionOk="0">
                  <a:moveTo>
                    <a:pt x="820671" y="2704116"/>
                  </a:moveTo>
                  <a:lnTo>
                    <a:pt x="109169" y="2292636"/>
                  </a:lnTo>
                  <a:cubicBezTo>
                    <a:pt x="48879" y="2257774"/>
                    <a:pt x="0" y="2164239"/>
                    <a:pt x="0" y="2083752"/>
                  </a:cubicBezTo>
                  <a:lnTo>
                    <a:pt x="0" y="95790"/>
                  </a:lnTo>
                  <a:cubicBezTo>
                    <a:pt x="0" y="15303"/>
                    <a:pt x="48879" y="-21749"/>
                    <a:pt x="109169" y="13113"/>
                  </a:cubicBezTo>
                  <a:lnTo>
                    <a:pt x="820671" y="424593"/>
                  </a:lnTo>
                  <a:cubicBezTo>
                    <a:pt x="880961" y="459454"/>
                    <a:pt x="929840" y="552990"/>
                    <a:pt x="929840" y="633476"/>
                  </a:cubicBezTo>
                  <a:lnTo>
                    <a:pt x="929840" y="2621439"/>
                  </a:lnTo>
                  <a:cubicBezTo>
                    <a:pt x="930221" y="2701925"/>
                    <a:pt x="880961" y="2738977"/>
                    <a:pt x="820671" y="270411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3524;p38"/>
            <p:cNvSpPr/>
            <p:nvPr/>
          </p:nvSpPr>
          <p:spPr>
            <a:xfrm>
              <a:off x="3989621" y="1384880"/>
              <a:ext cx="929745" cy="2717215"/>
            </a:xfrm>
            <a:custGeom>
              <a:avLst/>
              <a:gdLst/>
              <a:ahLst/>
              <a:cxnLst/>
              <a:rect l="l" t="t" r="r" b="b"/>
              <a:pathLst>
                <a:path w="929745" h="2717215" extrusionOk="0">
                  <a:moveTo>
                    <a:pt x="929745" y="633449"/>
                  </a:moveTo>
                  <a:lnTo>
                    <a:pt x="929745" y="2621412"/>
                  </a:lnTo>
                  <a:cubicBezTo>
                    <a:pt x="929745" y="2701994"/>
                    <a:pt x="880961" y="2738951"/>
                    <a:pt x="820671" y="2704089"/>
                  </a:cubicBezTo>
                  <a:lnTo>
                    <a:pt x="541567" y="2542736"/>
                  </a:lnTo>
                  <a:lnTo>
                    <a:pt x="454840" y="2492539"/>
                  </a:lnTo>
                  <a:lnTo>
                    <a:pt x="109074" y="2292514"/>
                  </a:lnTo>
                  <a:cubicBezTo>
                    <a:pt x="48784" y="2257653"/>
                    <a:pt x="0" y="2164212"/>
                    <a:pt x="0" y="2083631"/>
                  </a:cubicBezTo>
                  <a:lnTo>
                    <a:pt x="0" y="95763"/>
                  </a:lnTo>
                  <a:cubicBezTo>
                    <a:pt x="0" y="15182"/>
                    <a:pt x="48784" y="-21680"/>
                    <a:pt x="109074" y="13086"/>
                  </a:cubicBezTo>
                  <a:lnTo>
                    <a:pt x="820671" y="424566"/>
                  </a:lnTo>
                  <a:cubicBezTo>
                    <a:pt x="880676" y="459428"/>
                    <a:pt x="929745" y="552868"/>
                    <a:pt x="929745" y="6334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3525;p38"/>
            <p:cNvSpPr/>
            <p:nvPr/>
          </p:nvSpPr>
          <p:spPr>
            <a:xfrm>
              <a:off x="4041162" y="1465160"/>
              <a:ext cx="826947" cy="2523815"/>
            </a:xfrm>
            <a:custGeom>
              <a:avLst/>
              <a:gdLst/>
              <a:ahLst/>
              <a:cxnLst/>
              <a:rect l="l" t="t" r="r" b="b"/>
              <a:pathLst>
                <a:path w="826947" h="2523815" extrusionOk="0">
                  <a:moveTo>
                    <a:pt x="826947" y="532977"/>
                  </a:moveTo>
                  <a:lnTo>
                    <a:pt x="826947" y="2469219"/>
                  </a:lnTo>
                  <a:cubicBezTo>
                    <a:pt x="826947" y="2517987"/>
                    <a:pt x="792808" y="2537799"/>
                    <a:pt x="750871" y="2513319"/>
                  </a:cubicBezTo>
                  <a:lnTo>
                    <a:pt x="528444" y="2384732"/>
                  </a:lnTo>
                  <a:lnTo>
                    <a:pt x="508759" y="2373397"/>
                  </a:lnTo>
                  <a:lnTo>
                    <a:pt x="502197" y="2369492"/>
                  </a:lnTo>
                  <a:lnTo>
                    <a:pt x="453889" y="2341965"/>
                  </a:lnTo>
                  <a:lnTo>
                    <a:pt x="314670" y="2261669"/>
                  </a:lnTo>
                  <a:lnTo>
                    <a:pt x="314670" y="2261669"/>
                  </a:lnTo>
                  <a:lnTo>
                    <a:pt x="256947" y="2228332"/>
                  </a:lnTo>
                  <a:lnTo>
                    <a:pt x="233744" y="2214901"/>
                  </a:lnTo>
                  <a:lnTo>
                    <a:pt x="76076" y="2123747"/>
                  </a:lnTo>
                  <a:cubicBezTo>
                    <a:pt x="33949" y="2099363"/>
                    <a:pt x="0" y="2040022"/>
                    <a:pt x="0" y="1991159"/>
                  </a:cubicBezTo>
                  <a:lnTo>
                    <a:pt x="0" y="54631"/>
                  </a:lnTo>
                  <a:cubicBezTo>
                    <a:pt x="0" y="5863"/>
                    <a:pt x="34139" y="-13949"/>
                    <a:pt x="76076" y="10435"/>
                  </a:cubicBezTo>
                  <a:lnTo>
                    <a:pt x="353659" y="171122"/>
                  </a:lnTo>
                  <a:lnTo>
                    <a:pt x="353659" y="171884"/>
                  </a:lnTo>
                  <a:cubicBezTo>
                    <a:pt x="355979" y="213822"/>
                    <a:pt x="378127" y="252141"/>
                    <a:pt x="413283" y="275040"/>
                  </a:cubicBezTo>
                  <a:cubicBezTo>
                    <a:pt x="446186" y="294090"/>
                    <a:pt x="472813" y="278564"/>
                    <a:pt x="472813" y="240654"/>
                  </a:cubicBezTo>
                  <a:cubicBezTo>
                    <a:pt x="472813" y="240654"/>
                    <a:pt x="472813" y="240083"/>
                    <a:pt x="472813" y="239797"/>
                  </a:cubicBezTo>
                  <a:lnTo>
                    <a:pt x="750681" y="400484"/>
                  </a:lnTo>
                  <a:cubicBezTo>
                    <a:pt x="792808" y="424868"/>
                    <a:pt x="826947" y="484590"/>
                    <a:pt x="826947" y="53297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3526;p38"/>
            <p:cNvSpPr/>
            <p:nvPr/>
          </p:nvSpPr>
          <p:spPr>
            <a:xfrm rot="-1790023">
              <a:off x="4443891" y="1666407"/>
              <a:ext cx="37024" cy="64039"/>
            </a:xfrm>
            <a:custGeom>
              <a:avLst/>
              <a:gdLst/>
              <a:ahLst/>
              <a:cxnLst/>
              <a:rect l="l" t="t" r="r" b="b"/>
              <a:pathLst>
                <a:path w="37023" h="64037" extrusionOk="0">
                  <a:moveTo>
                    <a:pt x="37025" y="32019"/>
                  </a:moveTo>
                  <a:cubicBezTo>
                    <a:pt x="37025" y="49703"/>
                    <a:pt x="28737" y="64038"/>
                    <a:pt x="18513" y="64038"/>
                  </a:cubicBezTo>
                  <a:cubicBezTo>
                    <a:pt x="8289" y="64038"/>
                    <a:pt x="1" y="49703"/>
                    <a:pt x="1" y="32019"/>
                  </a:cubicBezTo>
                  <a:cubicBezTo>
                    <a:pt x="1" y="14336"/>
                    <a:pt x="8289" y="1"/>
                    <a:pt x="18513" y="1"/>
                  </a:cubicBezTo>
                  <a:cubicBezTo>
                    <a:pt x="28737" y="1"/>
                    <a:pt x="37025" y="14336"/>
                    <a:pt x="37025" y="3201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3527;p38"/>
            <p:cNvSpPr/>
            <p:nvPr/>
          </p:nvSpPr>
          <p:spPr>
            <a:xfrm>
              <a:off x="4445031" y="1680263"/>
              <a:ext cx="19019" cy="24476"/>
            </a:xfrm>
            <a:custGeom>
              <a:avLst/>
              <a:gdLst/>
              <a:ahLst/>
              <a:cxnLst/>
              <a:rect l="l" t="t" r="r" b="b"/>
              <a:pathLst>
                <a:path w="19019" h="24476" extrusionOk="0">
                  <a:moveTo>
                    <a:pt x="9510" y="23170"/>
                  </a:moveTo>
                  <a:cubicBezTo>
                    <a:pt x="3927" y="19532"/>
                    <a:pt x="399" y="13445"/>
                    <a:pt x="0" y="6787"/>
                  </a:cubicBezTo>
                  <a:cubicBezTo>
                    <a:pt x="0" y="691"/>
                    <a:pt x="4279" y="-1690"/>
                    <a:pt x="9510" y="1263"/>
                  </a:cubicBezTo>
                  <a:cubicBezTo>
                    <a:pt x="15130" y="4911"/>
                    <a:pt x="18667" y="11035"/>
                    <a:pt x="19019" y="17741"/>
                  </a:cubicBezTo>
                  <a:cubicBezTo>
                    <a:pt x="18924" y="23742"/>
                    <a:pt x="14740" y="26218"/>
                    <a:pt x="9510" y="23170"/>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3528;p38"/>
            <p:cNvSpPr/>
            <p:nvPr/>
          </p:nvSpPr>
          <p:spPr>
            <a:xfrm>
              <a:off x="4937719" y="2165784"/>
              <a:ext cx="21015" cy="115427"/>
            </a:xfrm>
            <a:custGeom>
              <a:avLst/>
              <a:gdLst/>
              <a:ahLst/>
              <a:cxnLst/>
              <a:rect l="l" t="t" r="r" b="b"/>
              <a:pathLst>
                <a:path w="21015" h="115427" extrusionOk="0">
                  <a:moveTo>
                    <a:pt x="10556" y="114102"/>
                  </a:moveTo>
                  <a:lnTo>
                    <a:pt x="10556" y="114102"/>
                  </a:lnTo>
                  <a:cubicBezTo>
                    <a:pt x="4755" y="117531"/>
                    <a:pt x="0" y="114102"/>
                    <a:pt x="0" y="106196"/>
                  </a:cubicBezTo>
                  <a:lnTo>
                    <a:pt x="0" y="21423"/>
                  </a:lnTo>
                  <a:cubicBezTo>
                    <a:pt x="124" y="13422"/>
                    <a:pt x="4042" y="5964"/>
                    <a:pt x="10556" y="1326"/>
                  </a:cubicBezTo>
                  <a:lnTo>
                    <a:pt x="10556" y="1326"/>
                  </a:lnTo>
                  <a:cubicBezTo>
                    <a:pt x="16356" y="-2103"/>
                    <a:pt x="21016" y="1326"/>
                    <a:pt x="21016" y="9231"/>
                  </a:cubicBezTo>
                  <a:lnTo>
                    <a:pt x="21016" y="94004"/>
                  </a:lnTo>
                  <a:cubicBezTo>
                    <a:pt x="20930" y="101986"/>
                    <a:pt x="17041" y="109453"/>
                    <a:pt x="10556" y="114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3529;p38"/>
            <p:cNvSpPr/>
            <p:nvPr/>
          </p:nvSpPr>
          <p:spPr>
            <a:xfrm>
              <a:off x="4937719" y="2304659"/>
              <a:ext cx="21015" cy="115427"/>
            </a:xfrm>
            <a:custGeom>
              <a:avLst/>
              <a:gdLst/>
              <a:ahLst/>
              <a:cxnLst/>
              <a:rect l="l" t="t" r="r" b="b"/>
              <a:pathLst>
                <a:path w="21015" h="115427" extrusionOk="0">
                  <a:moveTo>
                    <a:pt x="10556" y="114102"/>
                  </a:moveTo>
                  <a:lnTo>
                    <a:pt x="10556" y="114102"/>
                  </a:lnTo>
                  <a:cubicBezTo>
                    <a:pt x="4755" y="117531"/>
                    <a:pt x="0" y="114102"/>
                    <a:pt x="0" y="106196"/>
                  </a:cubicBezTo>
                  <a:lnTo>
                    <a:pt x="0" y="21423"/>
                  </a:lnTo>
                  <a:cubicBezTo>
                    <a:pt x="124" y="13423"/>
                    <a:pt x="4042" y="5964"/>
                    <a:pt x="10556" y="1326"/>
                  </a:cubicBezTo>
                  <a:lnTo>
                    <a:pt x="10556" y="1326"/>
                  </a:lnTo>
                  <a:cubicBezTo>
                    <a:pt x="16356" y="-2103"/>
                    <a:pt x="21016" y="1326"/>
                    <a:pt x="21016" y="9232"/>
                  </a:cubicBezTo>
                  <a:lnTo>
                    <a:pt x="21016" y="94004"/>
                  </a:lnTo>
                  <a:cubicBezTo>
                    <a:pt x="20930" y="101986"/>
                    <a:pt x="17041" y="109454"/>
                    <a:pt x="10556" y="114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3530;p38"/>
            <p:cNvSpPr/>
            <p:nvPr/>
          </p:nvSpPr>
          <p:spPr>
            <a:xfrm>
              <a:off x="4126748" y="1626823"/>
              <a:ext cx="636661" cy="579135"/>
            </a:xfrm>
            <a:custGeom>
              <a:avLst/>
              <a:gdLst/>
              <a:ahLst/>
              <a:cxnLst/>
              <a:rect l="l" t="t" r="r" b="b"/>
              <a:pathLst>
                <a:path w="636661" h="579135" extrusionOk="0">
                  <a:moveTo>
                    <a:pt x="607277" y="575624"/>
                  </a:moveTo>
                  <a:lnTo>
                    <a:pt x="29384" y="241392"/>
                  </a:lnTo>
                  <a:cubicBezTo>
                    <a:pt x="11231" y="228400"/>
                    <a:pt x="323" y="207540"/>
                    <a:pt x="0" y="185195"/>
                  </a:cubicBezTo>
                  <a:lnTo>
                    <a:pt x="0" y="25746"/>
                  </a:lnTo>
                  <a:cubicBezTo>
                    <a:pt x="0" y="4124"/>
                    <a:pt x="13123" y="-5877"/>
                    <a:pt x="29384" y="3553"/>
                  </a:cubicBezTo>
                  <a:lnTo>
                    <a:pt x="607277" y="337690"/>
                  </a:lnTo>
                  <a:cubicBezTo>
                    <a:pt x="625403" y="350749"/>
                    <a:pt x="636301" y="371618"/>
                    <a:pt x="636662" y="393983"/>
                  </a:cubicBezTo>
                  <a:lnTo>
                    <a:pt x="636662" y="553336"/>
                  </a:lnTo>
                  <a:cubicBezTo>
                    <a:pt x="636662" y="575053"/>
                    <a:pt x="623444" y="584959"/>
                    <a:pt x="607277" y="57562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3531;p38"/>
            <p:cNvSpPr/>
            <p:nvPr/>
          </p:nvSpPr>
          <p:spPr>
            <a:xfrm>
              <a:off x="4126748" y="1794587"/>
              <a:ext cx="81591" cy="147256"/>
            </a:xfrm>
            <a:custGeom>
              <a:avLst/>
              <a:gdLst/>
              <a:ahLst/>
              <a:cxnLst/>
              <a:rect l="l" t="t" r="r" b="b"/>
              <a:pathLst>
                <a:path w="81591" h="147256" extrusionOk="0">
                  <a:moveTo>
                    <a:pt x="0" y="0"/>
                  </a:moveTo>
                  <a:lnTo>
                    <a:pt x="0" y="147256"/>
                  </a:lnTo>
                  <a:lnTo>
                    <a:pt x="81592" y="103822"/>
                  </a:lnTo>
                  <a:lnTo>
                    <a:pt x="0" y="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3532;p38"/>
            <p:cNvSpPr/>
            <p:nvPr/>
          </p:nvSpPr>
          <p:spPr>
            <a:xfrm>
              <a:off x="4244285" y="1743629"/>
              <a:ext cx="435820" cy="297370"/>
            </a:xfrm>
            <a:custGeom>
              <a:avLst/>
              <a:gdLst/>
              <a:ahLst/>
              <a:cxnLst/>
              <a:rect l="l" t="t" r="r" b="b"/>
              <a:pathLst>
                <a:path w="435820" h="297370" extrusionOk="0">
                  <a:moveTo>
                    <a:pt x="435821" y="297371"/>
                  </a:moveTo>
                  <a:lnTo>
                    <a:pt x="0" y="45339"/>
                  </a:lnTo>
                  <a:lnTo>
                    <a:pt x="0" y="0"/>
                  </a:lnTo>
                  <a:lnTo>
                    <a:pt x="435821" y="252032"/>
                  </a:lnTo>
                  <a:lnTo>
                    <a:pt x="435821" y="297371"/>
                  </a:ln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3533;p38"/>
            <p:cNvSpPr/>
            <p:nvPr/>
          </p:nvSpPr>
          <p:spPr>
            <a:xfrm>
              <a:off x="4244285" y="1811637"/>
              <a:ext cx="215485" cy="169925"/>
            </a:xfrm>
            <a:custGeom>
              <a:avLst/>
              <a:gdLst/>
              <a:ahLst/>
              <a:cxnLst/>
              <a:rect l="l" t="t" r="r" b="b"/>
              <a:pathLst>
                <a:path w="215485" h="169925" extrusionOk="0">
                  <a:moveTo>
                    <a:pt x="215486" y="169926"/>
                  </a:moveTo>
                  <a:lnTo>
                    <a:pt x="0" y="45244"/>
                  </a:lnTo>
                  <a:lnTo>
                    <a:pt x="0" y="0"/>
                  </a:lnTo>
                  <a:lnTo>
                    <a:pt x="215486" y="124587"/>
                  </a:lnTo>
                  <a:lnTo>
                    <a:pt x="215486" y="169926"/>
                  </a:ln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3534;p38"/>
            <p:cNvSpPr/>
            <p:nvPr/>
          </p:nvSpPr>
          <p:spPr>
            <a:xfrm>
              <a:off x="4126748" y="2516077"/>
              <a:ext cx="479945" cy="412011"/>
            </a:xfrm>
            <a:custGeom>
              <a:avLst/>
              <a:gdLst/>
              <a:ahLst/>
              <a:cxnLst/>
              <a:rect l="l" t="t" r="r" b="b"/>
              <a:pathLst>
                <a:path w="479945" h="412011" extrusionOk="0">
                  <a:moveTo>
                    <a:pt x="450561" y="408461"/>
                  </a:moveTo>
                  <a:lnTo>
                    <a:pt x="29384" y="164906"/>
                  </a:lnTo>
                  <a:cubicBezTo>
                    <a:pt x="11231" y="151914"/>
                    <a:pt x="323" y="131054"/>
                    <a:pt x="0" y="108709"/>
                  </a:cubicBezTo>
                  <a:lnTo>
                    <a:pt x="0" y="25746"/>
                  </a:lnTo>
                  <a:cubicBezTo>
                    <a:pt x="0" y="4124"/>
                    <a:pt x="13123" y="-5877"/>
                    <a:pt x="29384" y="3553"/>
                  </a:cubicBezTo>
                  <a:lnTo>
                    <a:pt x="450561" y="247107"/>
                  </a:lnTo>
                  <a:cubicBezTo>
                    <a:pt x="468686" y="260128"/>
                    <a:pt x="479584" y="280968"/>
                    <a:pt x="479945" y="303304"/>
                  </a:cubicBezTo>
                  <a:lnTo>
                    <a:pt x="479945" y="386172"/>
                  </a:lnTo>
                  <a:cubicBezTo>
                    <a:pt x="479945" y="407889"/>
                    <a:pt x="466727" y="417890"/>
                    <a:pt x="450561" y="40846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3535;p38"/>
            <p:cNvSpPr/>
            <p:nvPr/>
          </p:nvSpPr>
          <p:spPr>
            <a:xfrm>
              <a:off x="4126748" y="2604593"/>
              <a:ext cx="81591" cy="147256"/>
            </a:xfrm>
            <a:custGeom>
              <a:avLst/>
              <a:gdLst/>
              <a:ahLst/>
              <a:cxnLst/>
              <a:rect l="l" t="t" r="r" b="b"/>
              <a:pathLst>
                <a:path w="81591" h="147256" extrusionOk="0">
                  <a:moveTo>
                    <a:pt x="0" y="0"/>
                  </a:moveTo>
                  <a:lnTo>
                    <a:pt x="0" y="147256"/>
                  </a:lnTo>
                  <a:lnTo>
                    <a:pt x="81592" y="103822"/>
                  </a:lnTo>
                  <a:lnTo>
                    <a:pt x="0" y="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3536;p38"/>
            <p:cNvSpPr/>
            <p:nvPr/>
          </p:nvSpPr>
          <p:spPr>
            <a:xfrm>
              <a:off x="4215377" y="2616119"/>
              <a:ext cx="328553" cy="235362"/>
            </a:xfrm>
            <a:custGeom>
              <a:avLst/>
              <a:gdLst/>
              <a:ahLst/>
              <a:cxnLst/>
              <a:rect l="l" t="t" r="r" b="b"/>
              <a:pathLst>
                <a:path w="328553" h="235362" extrusionOk="0">
                  <a:moveTo>
                    <a:pt x="328554" y="235363"/>
                  </a:moveTo>
                  <a:lnTo>
                    <a:pt x="0" y="45339"/>
                  </a:lnTo>
                  <a:lnTo>
                    <a:pt x="0" y="0"/>
                  </a:lnTo>
                  <a:lnTo>
                    <a:pt x="328554" y="190024"/>
                  </a:lnTo>
                  <a:lnTo>
                    <a:pt x="328554" y="235363"/>
                  </a:ln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3537;p38"/>
            <p:cNvSpPr/>
            <p:nvPr/>
          </p:nvSpPr>
          <p:spPr>
            <a:xfrm>
              <a:off x="4331202" y="2188583"/>
              <a:ext cx="432207" cy="461037"/>
            </a:xfrm>
            <a:custGeom>
              <a:avLst/>
              <a:gdLst/>
              <a:ahLst/>
              <a:cxnLst/>
              <a:rect l="l" t="t" r="r" b="b"/>
              <a:pathLst>
                <a:path w="432207" h="461037" extrusionOk="0">
                  <a:moveTo>
                    <a:pt x="29384" y="241512"/>
                  </a:moveTo>
                  <a:lnTo>
                    <a:pt x="402823" y="457444"/>
                  </a:lnTo>
                  <a:cubicBezTo>
                    <a:pt x="418989" y="466969"/>
                    <a:pt x="432207" y="456873"/>
                    <a:pt x="432207" y="435251"/>
                  </a:cubicBezTo>
                  <a:lnTo>
                    <a:pt x="432207" y="275517"/>
                  </a:lnTo>
                  <a:cubicBezTo>
                    <a:pt x="431856" y="253180"/>
                    <a:pt x="420958" y="232330"/>
                    <a:pt x="402823" y="219319"/>
                  </a:cubicBezTo>
                  <a:lnTo>
                    <a:pt x="29384" y="3578"/>
                  </a:lnTo>
                  <a:cubicBezTo>
                    <a:pt x="13123" y="-5947"/>
                    <a:pt x="0" y="4245"/>
                    <a:pt x="0" y="25866"/>
                  </a:cubicBezTo>
                  <a:lnTo>
                    <a:pt x="0" y="185315"/>
                  </a:lnTo>
                  <a:cubicBezTo>
                    <a:pt x="352" y="207651"/>
                    <a:pt x="11250" y="228501"/>
                    <a:pt x="29384" y="24151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3538;p38"/>
            <p:cNvSpPr/>
            <p:nvPr/>
          </p:nvSpPr>
          <p:spPr>
            <a:xfrm>
              <a:off x="4681723" y="2606403"/>
              <a:ext cx="81686" cy="147256"/>
            </a:xfrm>
            <a:custGeom>
              <a:avLst/>
              <a:gdLst/>
              <a:ahLst/>
              <a:cxnLst/>
              <a:rect l="l" t="t" r="r" b="b"/>
              <a:pathLst>
                <a:path w="81686" h="147256" extrusionOk="0">
                  <a:moveTo>
                    <a:pt x="81687" y="0"/>
                  </a:moveTo>
                  <a:lnTo>
                    <a:pt x="81687" y="147256"/>
                  </a:lnTo>
                  <a:lnTo>
                    <a:pt x="0" y="9430"/>
                  </a:lnTo>
                  <a:lnTo>
                    <a:pt x="81687" y="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3539;p38"/>
            <p:cNvSpPr/>
            <p:nvPr/>
          </p:nvSpPr>
          <p:spPr>
            <a:xfrm>
              <a:off x="4408324" y="2282172"/>
              <a:ext cx="246676" cy="187928"/>
            </a:xfrm>
            <a:custGeom>
              <a:avLst/>
              <a:gdLst/>
              <a:ahLst/>
              <a:cxnLst/>
              <a:rect l="l" t="t" r="r" b="b"/>
              <a:pathLst>
                <a:path w="246676" h="187928" extrusionOk="0">
                  <a:moveTo>
                    <a:pt x="0" y="45244"/>
                  </a:moveTo>
                  <a:lnTo>
                    <a:pt x="246677" y="187928"/>
                  </a:lnTo>
                  <a:lnTo>
                    <a:pt x="246677" y="142589"/>
                  </a:lnTo>
                  <a:lnTo>
                    <a:pt x="0" y="0"/>
                  </a:lnTo>
                  <a:lnTo>
                    <a:pt x="0" y="4524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3540;p38"/>
            <p:cNvSpPr/>
            <p:nvPr/>
          </p:nvSpPr>
          <p:spPr>
            <a:xfrm>
              <a:off x="4408324" y="2350085"/>
              <a:ext cx="132182" cy="121824"/>
            </a:xfrm>
            <a:custGeom>
              <a:avLst/>
              <a:gdLst/>
              <a:ahLst/>
              <a:cxnLst/>
              <a:rect l="l" t="t" r="r" b="b"/>
              <a:pathLst>
                <a:path w="132182" h="121824" extrusionOk="0">
                  <a:moveTo>
                    <a:pt x="0" y="45339"/>
                  </a:moveTo>
                  <a:lnTo>
                    <a:pt x="132182" y="121825"/>
                  </a:lnTo>
                  <a:lnTo>
                    <a:pt x="132182" y="76486"/>
                  </a:lnTo>
                  <a:lnTo>
                    <a:pt x="0" y="0"/>
                  </a:lnTo>
                  <a:lnTo>
                    <a:pt x="0" y="4533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3541;p38"/>
            <p:cNvSpPr/>
            <p:nvPr/>
          </p:nvSpPr>
          <p:spPr>
            <a:xfrm>
              <a:off x="4126748" y="2914279"/>
              <a:ext cx="633238" cy="577349"/>
            </a:xfrm>
            <a:custGeom>
              <a:avLst/>
              <a:gdLst/>
              <a:ahLst/>
              <a:cxnLst/>
              <a:rect l="l" t="t" r="r" b="b"/>
              <a:pathLst>
                <a:path w="633238" h="577349" extrusionOk="0">
                  <a:moveTo>
                    <a:pt x="29384" y="241526"/>
                  </a:moveTo>
                  <a:lnTo>
                    <a:pt x="603854" y="573758"/>
                  </a:lnTo>
                  <a:cubicBezTo>
                    <a:pt x="620115" y="583283"/>
                    <a:pt x="633238" y="573187"/>
                    <a:pt x="633238" y="551470"/>
                  </a:cubicBezTo>
                  <a:lnTo>
                    <a:pt x="633238" y="392116"/>
                  </a:lnTo>
                  <a:cubicBezTo>
                    <a:pt x="632915" y="369742"/>
                    <a:pt x="622017" y="348854"/>
                    <a:pt x="603854" y="335823"/>
                  </a:cubicBezTo>
                  <a:lnTo>
                    <a:pt x="29384" y="3592"/>
                  </a:lnTo>
                  <a:cubicBezTo>
                    <a:pt x="13123" y="-5933"/>
                    <a:pt x="0" y="4163"/>
                    <a:pt x="0" y="25880"/>
                  </a:cubicBezTo>
                  <a:lnTo>
                    <a:pt x="0" y="185329"/>
                  </a:lnTo>
                  <a:cubicBezTo>
                    <a:pt x="352" y="207665"/>
                    <a:pt x="11250" y="228515"/>
                    <a:pt x="29384" y="24152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3542;p38"/>
            <p:cNvSpPr/>
            <p:nvPr/>
          </p:nvSpPr>
          <p:spPr>
            <a:xfrm>
              <a:off x="4678395" y="3448413"/>
              <a:ext cx="81591" cy="147256"/>
            </a:xfrm>
            <a:custGeom>
              <a:avLst/>
              <a:gdLst/>
              <a:ahLst/>
              <a:cxnLst/>
              <a:rect l="l" t="t" r="r" b="b"/>
              <a:pathLst>
                <a:path w="81591" h="147256" extrusionOk="0">
                  <a:moveTo>
                    <a:pt x="81591" y="0"/>
                  </a:moveTo>
                  <a:lnTo>
                    <a:pt x="81591" y="147256"/>
                  </a:lnTo>
                  <a:lnTo>
                    <a:pt x="0" y="9430"/>
                  </a:lnTo>
                  <a:lnTo>
                    <a:pt x="81591" y="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3543;p38"/>
            <p:cNvSpPr/>
            <p:nvPr/>
          </p:nvSpPr>
          <p:spPr>
            <a:xfrm>
              <a:off x="4214901" y="3014168"/>
              <a:ext cx="406436" cy="280416"/>
            </a:xfrm>
            <a:custGeom>
              <a:avLst/>
              <a:gdLst/>
              <a:ahLst/>
              <a:cxnLst/>
              <a:rect l="l" t="t" r="r" b="b"/>
              <a:pathLst>
                <a:path w="406436" h="280416" extrusionOk="0">
                  <a:moveTo>
                    <a:pt x="0" y="45339"/>
                  </a:moveTo>
                  <a:lnTo>
                    <a:pt x="406437" y="280416"/>
                  </a:lnTo>
                  <a:lnTo>
                    <a:pt x="406437" y="235077"/>
                  </a:lnTo>
                  <a:lnTo>
                    <a:pt x="0" y="0"/>
                  </a:lnTo>
                  <a:lnTo>
                    <a:pt x="0" y="4533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3544;p38"/>
            <p:cNvSpPr/>
            <p:nvPr/>
          </p:nvSpPr>
          <p:spPr>
            <a:xfrm>
              <a:off x="4214901" y="3082177"/>
              <a:ext cx="378668" cy="264318"/>
            </a:xfrm>
            <a:custGeom>
              <a:avLst/>
              <a:gdLst/>
              <a:ahLst/>
              <a:cxnLst/>
              <a:rect l="l" t="t" r="r" b="b"/>
              <a:pathLst>
                <a:path w="378668" h="264318" extrusionOk="0">
                  <a:moveTo>
                    <a:pt x="0" y="45339"/>
                  </a:moveTo>
                  <a:lnTo>
                    <a:pt x="378669" y="264319"/>
                  </a:lnTo>
                  <a:lnTo>
                    <a:pt x="378669" y="218980"/>
                  </a:lnTo>
                  <a:lnTo>
                    <a:pt x="0" y="0"/>
                  </a:lnTo>
                  <a:lnTo>
                    <a:pt x="0" y="4533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3545;p38"/>
            <p:cNvSpPr/>
            <p:nvPr/>
          </p:nvSpPr>
          <p:spPr>
            <a:xfrm>
              <a:off x="4121803" y="3338085"/>
              <a:ext cx="646456" cy="502188"/>
            </a:xfrm>
            <a:custGeom>
              <a:avLst/>
              <a:gdLst/>
              <a:ahLst/>
              <a:cxnLst/>
              <a:rect l="l" t="t" r="r" b="b"/>
              <a:pathLst>
                <a:path w="646456" h="502188" extrusionOk="0">
                  <a:moveTo>
                    <a:pt x="612222" y="497615"/>
                  </a:moveTo>
                  <a:lnTo>
                    <a:pt x="34329" y="163287"/>
                  </a:lnTo>
                  <a:cubicBezTo>
                    <a:pt x="14093" y="150038"/>
                    <a:pt x="1350" y="127940"/>
                    <a:pt x="0" y="103756"/>
                  </a:cubicBezTo>
                  <a:lnTo>
                    <a:pt x="0" y="24508"/>
                  </a:lnTo>
                  <a:cubicBezTo>
                    <a:pt x="0" y="2601"/>
                    <a:pt x="15406" y="-6258"/>
                    <a:pt x="34329" y="4696"/>
                  </a:cubicBezTo>
                  <a:lnTo>
                    <a:pt x="612222" y="338833"/>
                  </a:lnTo>
                  <a:cubicBezTo>
                    <a:pt x="632421" y="352101"/>
                    <a:pt x="645135" y="374199"/>
                    <a:pt x="646457" y="398364"/>
                  </a:cubicBezTo>
                  <a:lnTo>
                    <a:pt x="646457" y="477612"/>
                  </a:lnTo>
                  <a:cubicBezTo>
                    <a:pt x="646457" y="499520"/>
                    <a:pt x="631051" y="508378"/>
                    <a:pt x="612222" y="497615"/>
                  </a:cubicBezTo>
                  <a:close/>
                  <a:moveTo>
                    <a:pt x="34329" y="16031"/>
                  </a:moveTo>
                  <a:cubicBezTo>
                    <a:pt x="20826" y="8220"/>
                    <a:pt x="9795" y="14507"/>
                    <a:pt x="9795" y="30128"/>
                  </a:cubicBezTo>
                  <a:lnTo>
                    <a:pt x="9795" y="109471"/>
                  </a:lnTo>
                  <a:cubicBezTo>
                    <a:pt x="10755" y="126740"/>
                    <a:pt x="19865" y="142513"/>
                    <a:pt x="34329" y="151953"/>
                  </a:cubicBezTo>
                  <a:lnTo>
                    <a:pt x="612222" y="486090"/>
                  </a:lnTo>
                  <a:cubicBezTo>
                    <a:pt x="625726" y="493900"/>
                    <a:pt x="636662" y="487614"/>
                    <a:pt x="636662" y="471993"/>
                  </a:cubicBezTo>
                  <a:lnTo>
                    <a:pt x="636662" y="392840"/>
                  </a:lnTo>
                  <a:cubicBezTo>
                    <a:pt x="635740" y="375590"/>
                    <a:pt x="626667" y="359807"/>
                    <a:pt x="612222" y="35035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3546;p38"/>
            <p:cNvSpPr/>
            <p:nvPr/>
          </p:nvSpPr>
          <p:spPr>
            <a:xfrm>
              <a:off x="4169160" y="3393740"/>
              <a:ext cx="9794" cy="81152"/>
            </a:xfrm>
            <a:custGeom>
              <a:avLst/>
              <a:gdLst/>
              <a:ahLst/>
              <a:cxnLst/>
              <a:rect l="l" t="t" r="r" b="b"/>
              <a:pathLst>
                <a:path w="9794" h="81152" extrusionOk="0">
                  <a:moveTo>
                    <a:pt x="9795" y="81153"/>
                  </a:moveTo>
                  <a:lnTo>
                    <a:pt x="0" y="75533"/>
                  </a:lnTo>
                  <a:lnTo>
                    <a:pt x="0" y="0"/>
                  </a:lnTo>
                  <a:lnTo>
                    <a:pt x="9795" y="5620"/>
                  </a:lnTo>
                  <a:lnTo>
                    <a:pt x="9795" y="811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3547;p38"/>
            <p:cNvSpPr/>
            <p:nvPr/>
          </p:nvSpPr>
          <p:spPr>
            <a:xfrm>
              <a:off x="5586458" y="2808047"/>
              <a:ext cx="658819" cy="381000"/>
            </a:xfrm>
            <a:custGeom>
              <a:avLst/>
              <a:gdLst/>
              <a:ahLst/>
              <a:cxnLst/>
              <a:rect l="l" t="t" r="r" b="b"/>
              <a:pathLst>
                <a:path w="658819" h="381000" extrusionOk="0">
                  <a:moveTo>
                    <a:pt x="658819" y="190500"/>
                  </a:moveTo>
                  <a:cubicBezTo>
                    <a:pt x="658819" y="295710"/>
                    <a:pt x="511337" y="381000"/>
                    <a:pt x="329409" y="381000"/>
                  </a:cubicBezTo>
                  <a:cubicBezTo>
                    <a:pt x="147482" y="381000"/>
                    <a:pt x="0" y="295710"/>
                    <a:pt x="0" y="190500"/>
                  </a:cubicBezTo>
                  <a:cubicBezTo>
                    <a:pt x="0" y="85290"/>
                    <a:pt x="147481" y="0"/>
                    <a:pt x="329409" y="0"/>
                  </a:cubicBezTo>
                  <a:cubicBezTo>
                    <a:pt x="511337" y="0"/>
                    <a:pt x="658819" y="85290"/>
                    <a:pt x="658819" y="19050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3548;p38"/>
            <p:cNvSpPr/>
            <p:nvPr/>
          </p:nvSpPr>
          <p:spPr>
            <a:xfrm>
              <a:off x="5921101" y="2949869"/>
              <a:ext cx="191092" cy="147874"/>
            </a:xfrm>
            <a:custGeom>
              <a:avLst/>
              <a:gdLst/>
              <a:ahLst/>
              <a:cxnLst/>
              <a:rect l="l" t="t" r="r" b="b"/>
              <a:pathLst>
                <a:path w="191092" h="147874" extrusionOk="0">
                  <a:moveTo>
                    <a:pt x="175923" y="5"/>
                  </a:moveTo>
                  <a:cubicBezTo>
                    <a:pt x="153005" y="19055"/>
                    <a:pt x="118866" y="1625"/>
                    <a:pt x="117534" y="3339"/>
                  </a:cubicBezTo>
                  <a:cubicBezTo>
                    <a:pt x="90651" y="28352"/>
                    <a:pt x="62427" y="51879"/>
                    <a:pt x="32995" y="73824"/>
                  </a:cubicBezTo>
                  <a:cubicBezTo>
                    <a:pt x="18731" y="85064"/>
                    <a:pt x="-3522" y="100113"/>
                    <a:pt x="472" y="121449"/>
                  </a:cubicBezTo>
                  <a:cubicBezTo>
                    <a:pt x="7699" y="160121"/>
                    <a:pt x="69511" y="148214"/>
                    <a:pt x="92810" y="136403"/>
                  </a:cubicBezTo>
                  <a:cubicBezTo>
                    <a:pt x="116108" y="124592"/>
                    <a:pt x="135127" y="104971"/>
                    <a:pt x="157189" y="91255"/>
                  </a:cubicBezTo>
                  <a:cubicBezTo>
                    <a:pt x="172975" y="81730"/>
                    <a:pt x="188475" y="76396"/>
                    <a:pt x="190948" y="56489"/>
                  </a:cubicBezTo>
                  <a:cubicBezTo>
                    <a:pt x="192564" y="44678"/>
                    <a:pt x="180202" y="-566"/>
                    <a:pt x="175923"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3549;p38"/>
            <p:cNvSpPr/>
            <p:nvPr/>
          </p:nvSpPr>
          <p:spPr>
            <a:xfrm>
              <a:off x="5922144" y="2998547"/>
              <a:ext cx="190145" cy="99367"/>
            </a:xfrm>
            <a:custGeom>
              <a:avLst/>
              <a:gdLst/>
              <a:ahLst/>
              <a:cxnLst/>
              <a:rect l="l" t="t" r="r" b="b"/>
              <a:pathLst>
                <a:path w="190145" h="99367" extrusionOk="0">
                  <a:moveTo>
                    <a:pt x="189715" y="0"/>
                  </a:moveTo>
                  <a:cubicBezTo>
                    <a:pt x="186767" y="19050"/>
                    <a:pt x="171457" y="24289"/>
                    <a:pt x="155861" y="34004"/>
                  </a:cubicBezTo>
                  <a:cubicBezTo>
                    <a:pt x="133419" y="47911"/>
                    <a:pt x="113639" y="68104"/>
                    <a:pt x="90340" y="79915"/>
                  </a:cubicBezTo>
                  <a:cubicBezTo>
                    <a:pt x="68849" y="90774"/>
                    <a:pt x="15120" y="101632"/>
                    <a:pt x="0" y="74009"/>
                  </a:cubicBezTo>
                  <a:cubicBezTo>
                    <a:pt x="8178" y="111347"/>
                    <a:pt x="68849" y="99632"/>
                    <a:pt x="91957" y="87916"/>
                  </a:cubicBezTo>
                  <a:cubicBezTo>
                    <a:pt x="115065" y="76200"/>
                    <a:pt x="134275" y="56483"/>
                    <a:pt x="156336" y="42767"/>
                  </a:cubicBezTo>
                  <a:cubicBezTo>
                    <a:pt x="172122" y="33242"/>
                    <a:pt x="187623" y="27908"/>
                    <a:pt x="190095" y="8001"/>
                  </a:cubicBezTo>
                  <a:cubicBezTo>
                    <a:pt x="190229" y="5325"/>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3550;p38"/>
            <p:cNvSpPr/>
            <p:nvPr/>
          </p:nvSpPr>
          <p:spPr>
            <a:xfrm>
              <a:off x="5725279" y="2875668"/>
              <a:ext cx="190969" cy="142446"/>
            </a:xfrm>
            <a:custGeom>
              <a:avLst/>
              <a:gdLst/>
              <a:ahLst/>
              <a:cxnLst/>
              <a:rect l="l" t="t" r="r" b="b"/>
              <a:pathLst>
                <a:path w="190969" h="142446" extrusionOk="0">
                  <a:moveTo>
                    <a:pt x="173186" y="102"/>
                  </a:moveTo>
                  <a:cubicBezTo>
                    <a:pt x="150268" y="19152"/>
                    <a:pt x="110138" y="-1613"/>
                    <a:pt x="108522" y="102"/>
                  </a:cubicBezTo>
                  <a:cubicBezTo>
                    <a:pt x="84624" y="24276"/>
                    <a:pt x="59386" y="47079"/>
                    <a:pt x="32921" y="68396"/>
                  </a:cubicBezTo>
                  <a:cubicBezTo>
                    <a:pt x="18657" y="79636"/>
                    <a:pt x="-3596" y="94685"/>
                    <a:pt x="493" y="116021"/>
                  </a:cubicBezTo>
                  <a:cubicBezTo>
                    <a:pt x="7626" y="154693"/>
                    <a:pt x="69437" y="142786"/>
                    <a:pt x="92736" y="130975"/>
                  </a:cubicBezTo>
                  <a:cubicBezTo>
                    <a:pt x="116034" y="119164"/>
                    <a:pt x="135148" y="99543"/>
                    <a:pt x="157210" y="85827"/>
                  </a:cubicBezTo>
                  <a:cubicBezTo>
                    <a:pt x="172901" y="76302"/>
                    <a:pt x="188402" y="70968"/>
                    <a:pt x="190874" y="51061"/>
                  </a:cubicBezTo>
                  <a:cubicBezTo>
                    <a:pt x="192300" y="39249"/>
                    <a:pt x="177275" y="-374"/>
                    <a:pt x="173186" y="10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3551;p38"/>
            <p:cNvSpPr/>
            <p:nvPr/>
          </p:nvSpPr>
          <p:spPr>
            <a:xfrm>
              <a:off x="5725677" y="2921300"/>
              <a:ext cx="190145" cy="99378"/>
            </a:xfrm>
            <a:custGeom>
              <a:avLst/>
              <a:gdLst/>
              <a:ahLst/>
              <a:cxnLst/>
              <a:rect l="l" t="t" r="r" b="b"/>
              <a:pathLst>
                <a:path w="190145" h="99378" extrusionOk="0">
                  <a:moveTo>
                    <a:pt x="189715" y="0"/>
                  </a:moveTo>
                  <a:cubicBezTo>
                    <a:pt x="186767" y="19050"/>
                    <a:pt x="171457" y="24289"/>
                    <a:pt x="155861" y="34004"/>
                  </a:cubicBezTo>
                  <a:cubicBezTo>
                    <a:pt x="133418" y="48006"/>
                    <a:pt x="113639" y="68104"/>
                    <a:pt x="90340" y="79915"/>
                  </a:cubicBezTo>
                  <a:cubicBezTo>
                    <a:pt x="68849" y="90869"/>
                    <a:pt x="15120" y="101727"/>
                    <a:pt x="0" y="74104"/>
                  </a:cubicBezTo>
                  <a:cubicBezTo>
                    <a:pt x="8178" y="111347"/>
                    <a:pt x="68944" y="99631"/>
                    <a:pt x="91957" y="87916"/>
                  </a:cubicBezTo>
                  <a:cubicBezTo>
                    <a:pt x="114970" y="76200"/>
                    <a:pt x="134274" y="56579"/>
                    <a:pt x="156431" y="42767"/>
                  </a:cubicBezTo>
                  <a:cubicBezTo>
                    <a:pt x="172122" y="33242"/>
                    <a:pt x="187622" y="27908"/>
                    <a:pt x="190095" y="8001"/>
                  </a:cubicBezTo>
                  <a:cubicBezTo>
                    <a:pt x="190228" y="5324"/>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3552;p38"/>
            <p:cNvSpPr/>
            <p:nvPr/>
          </p:nvSpPr>
          <p:spPr>
            <a:xfrm>
              <a:off x="5773415" y="2020234"/>
              <a:ext cx="328490" cy="943536"/>
            </a:xfrm>
            <a:custGeom>
              <a:avLst/>
              <a:gdLst/>
              <a:ahLst/>
              <a:cxnLst/>
              <a:rect l="l" t="t" r="r" b="b"/>
              <a:pathLst>
                <a:path w="328490" h="943536" extrusionOk="0">
                  <a:moveTo>
                    <a:pt x="324560" y="81915"/>
                  </a:moveTo>
                  <a:cubicBezTo>
                    <a:pt x="323514" y="116681"/>
                    <a:pt x="312673" y="267367"/>
                    <a:pt x="307918" y="347091"/>
                  </a:cubicBezTo>
                  <a:cubicBezTo>
                    <a:pt x="303163" y="426815"/>
                    <a:pt x="301927" y="524637"/>
                    <a:pt x="301927" y="524637"/>
                  </a:cubicBezTo>
                  <a:cubicBezTo>
                    <a:pt x="301927" y="524637"/>
                    <a:pt x="315716" y="582740"/>
                    <a:pt x="324560" y="651034"/>
                  </a:cubicBezTo>
                  <a:cubicBezTo>
                    <a:pt x="333403" y="719328"/>
                    <a:pt x="324560" y="934879"/>
                    <a:pt x="324560" y="934879"/>
                  </a:cubicBezTo>
                  <a:cubicBezTo>
                    <a:pt x="306701" y="946423"/>
                    <a:pt x="283745" y="946423"/>
                    <a:pt x="265886" y="934879"/>
                  </a:cubicBezTo>
                  <a:cubicBezTo>
                    <a:pt x="265886" y="934879"/>
                    <a:pt x="229274" y="762381"/>
                    <a:pt x="212252" y="684657"/>
                  </a:cubicBezTo>
                  <a:cubicBezTo>
                    <a:pt x="195230" y="606933"/>
                    <a:pt x="192378" y="562166"/>
                    <a:pt x="183724" y="513969"/>
                  </a:cubicBezTo>
                  <a:cubicBezTo>
                    <a:pt x="173073" y="455676"/>
                    <a:pt x="150060" y="183642"/>
                    <a:pt x="150060" y="183642"/>
                  </a:cubicBezTo>
                  <a:lnTo>
                    <a:pt x="140551" y="184214"/>
                  </a:lnTo>
                  <a:lnTo>
                    <a:pt x="116206" y="491490"/>
                  </a:lnTo>
                  <a:cubicBezTo>
                    <a:pt x="123766" y="514131"/>
                    <a:pt x="128959" y="537496"/>
                    <a:pt x="131707" y="561213"/>
                  </a:cubicBezTo>
                  <a:cubicBezTo>
                    <a:pt x="138363" y="611219"/>
                    <a:pt x="124670" y="862870"/>
                    <a:pt x="124670" y="862870"/>
                  </a:cubicBezTo>
                  <a:cubicBezTo>
                    <a:pt x="104700" y="873966"/>
                    <a:pt x="80213" y="872938"/>
                    <a:pt x="61241" y="860203"/>
                  </a:cubicBezTo>
                  <a:cubicBezTo>
                    <a:pt x="61241" y="860203"/>
                    <a:pt x="0" y="526828"/>
                    <a:pt x="0" y="476250"/>
                  </a:cubicBezTo>
                  <a:cubicBezTo>
                    <a:pt x="0" y="442722"/>
                    <a:pt x="5706" y="0"/>
                    <a:pt x="5706"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3553;p38"/>
            <p:cNvSpPr/>
            <p:nvPr/>
          </p:nvSpPr>
          <p:spPr>
            <a:xfrm>
              <a:off x="5847677" y="1431875"/>
              <a:ext cx="210314" cy="204988"/>
            </a:xfrm>
            <a:custGeom>
              <a:avLst/>
              <a:gdLst/>
              <a:ahLst/>
              <a:cxnLst/>
              <a:rect l="l" t="t" r="r" b="b"/>
              <a:pathLst>
                <a:path w="210314" h="204988" extrusionOk="0">
                  <a:moveTo>
                    <a:pt x="167279" y="0"/>
                  </a:moveTo>
                  <a:cubicBezTo>
                    <a:pt x="167279" y="0"/>
                    <a:pt x="163380" y="75629"/>
                    <a:pt x="165092" y="82391"/>
                  </a:cubicBezTo>
                  <a:cubicBezTo>
                    <a:pt x="166804" y="89154"/>
                    <a:pt x="199707" y="110966"/>
                    <a:pt x="209312" y="119158"/>
                  </a:cubicBezTo>
                  <a:cubicBezTo>
                    <a:pt x="218916" y="127349"/>
                    <a:pt x="157104" y="188214"/>
                    <a:pt x="127054" y="202025"/>
                  </a:cubicBezTo>
                  <a:cubicBezTo>
                    <a:pt x="97004" y="215836"/>
                    <a:pt x="1719" y="179451"/>
                    <a:pt x="102" y="132588"/>
                  </a:cubicBezTo>
                  <a:cubicBezTo>
                    <a:pt x="-1515" y="85725"/>
                    <a:pt x="16363" y="46387"/>
                    <a:pt x="31008" y="44291"/>
                  </a:cubicBezTo>
                  <a:cubicBezTo>
                    <a:pt x="45653" y="42196"/>
                    <a:pt x="167279" y="0"/>
                    <a:pt x="16727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3554;p38"/>
            <p:cNvSpPr/>
            <p:nvPr/>
          </p:nvSpPr>
          <p:spPr>
            <a:xfrm>
              <a:off x="5515422" y="1497214"/>
              <a:ext cx="317332" cy="453297"/>
            </a:xfrm>
            <a:custGeom>
              <a:avLst/>
              <a:gdLst/>
              <a:ahLst/>
              <a:cxnLst/>
              <a:rect l="l" t="t" r="r" b="b"/>
              <a:pathLst>
                <a:path w="317332" h="453297" extrusionOk="0">
                  <a:moveTo>
                    <a:pt x="317332" y="2194"/>
                  </a:moveTo>
                  <a:cubicBezTo>
                    <a:pt x="317332" y="2194"/>
                    <a:pt x="296887" y="-29144"/>
                    <a:pt x="222237" y="145069"/>
                  </a:cubicBezTo>
                  <a:cubicBezTo>
                    <a:pt x="147588" y="319281"/>
                    <a:pt x="101562" y="365001"/>
                    <a:pt x="68088" y="408340"/>
                  </a:cubicBezTo>
                  <a:cubicBezTo>
                    <a:pt x="37848" y="447773"/>
                    <a:pt x="22918" y="385099"/>
                    <a:pt x="22918" y="385099"/>
                  </a:cubicBezTo>
                  <a:cubicBezTo>
                    <a:pt x="22918" y="385099"/>
                    <a:pt x="46977" y="354714"/>
                    <a:pt x="26912" y="354714"/>
                  </a:cubicBezTo>
                  <a:cubicBezTo>
                    <a:pt x="15691" y="355381"/>
                    <a:pt x="0" y="378526"/>
                    <a:pt x="0" y="378526"/>
                  </a:cubicBezTo>
                  <a:lnTo>
                    <a:pt x="25581" y="419484"/>
                  </a:lnTo>
                  <a:lnTo>
                    <a:pt x="92147" y="453298"/>
                  </a:lnTo>
                  <a:cubicBezTo>
                    <a:pt x="92147" y="453298"/>
                    <a:pt x="173644" y="378241"/>
                    <a:pt x="199985" y="331949"/>
                  </a:cubicBezTo>
                  <a:cubicBezTo>
                    <a:pt x="228514" y="295468"/>
                    <a:pt x="271211" y="223078"/>
                    <a:pt x="271211" y="22307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3555;p38"/>
            <p:cNvSpPr/>
            <p:nvPr/>
          </p:nvSpPr>
          <p:spPr>
            <a:xfrm>
              <a:off x="5490085" y="1875271"/>
              <a:ext cx="151441" cy="99116"/>
            </a:xfrm>
            <a:custGeom>
              <a:avLst/>
              <a:gdLst/>
              <a:ahLst/>
              <a:cxnLst/>
              <a:rect l="l" t="t" r="r" b="b"/>
              <a:pathLst>
                <a:path w="151441" h="99116" extrusionOk="0">
                  <a:moveTo>
                    <a:pt x="25622" y="35807"/>
                  </a:moveTo>
                  <a:cubicBezTo>
                    <a:pt x="24861" y="35236"/>
                    <a:pt x="4986" y="12090"/>
                    <a:pt x="4986" y="12090"/>
                  </a:cubicBezTo>
                  <a:cubicBezTo>
                    <a:pt x="4986" y="12090"/>
                    <a:pt x="-6901" y="1708"/>
                    <a:pt x="6032" y="946"/>
                  </a:cubicBezTo>
                  <a:cubicBezTo>
                    <a:pt x="18965" y="184"/>
                    <a:pt x="65086" y="89"/>
                    <a:pt x="65086" y="89"/>
                  </a:cubicBezTo>
                  <a:cubicBezTo>
                    <a:pt x="69803" y="-369"/>
                    <a:pt x="74510" y="955"/>
                    <a:pt x="78305" y="3803"/>
                  </a:cubicBezTo>
                  <a:cubicBezTo>
                    <a:pt x="84105" y="8375"/>
                    <a:pt x="150957" y="93148"/>
                    <a:pt x="150957" y="93148"/>
                  </a:cubicBezTo>
                  <a:cubicBezTo>
                    <a:pt x="150957" y="93148"/>
                    <a:pt x="153905" y="98291"/>
                    <a:pt x="145252" y="98863"/>
                  </a:cubicBezTo>
                  <a:cubicBezTo>
                    <a:pt x="136598" y="99434"/>
                    <a:pt x="80587" y="98863"/>
                    <a:pt x="80587" y="98863"/>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3556;p38"/>
            <p:cNvSpPr/>
            <p:nvPr/>
          </p:nvSpPr>
          <p:spPr>
            <a:xfrm>
              <a:off x="5494480" y="1896496"/>
              <a:ext cx="98885" cy="82426"/>
            </a:xfrm>
            <a:custGeom>
              <a:avLst/>
              <a:gdLst/>
              <a:ahLst/>
              <a:cxnLst/>
              <a:rect l="l" t="t" r="r" b="b"/>
              <a:pathLst>
                <a:path w="98885" h="82426" extrusionOk="0">
                  <a:moveTo>
                    <a:pt x="15807" y="295"/>
                  </a:moveTo>
                  <a:cubicBezTo>
                    <a:pt x="15807" y="295"/>
                    <a:pt x="-3878" y="-3420"/>
                    <a:pt x="687" y="15534"/>
                  </a:cubicBezTo>
                  <a:cubicBezTo>
                    <a:pt x="5251" y="34489"/>
                    <a:pt x="33495" y="54111"/>
                    <a:pt x="33495" y="54111"/>
                  </a:cubicBezTo>
                  <a:lnTo>
                    <a:pt x="62974" y="78876"/>
                  </a:lnTo>
                  <a:cubicBezTo>
                    <a:pt x="70334" y="83610"/>
                    <a:pt x="79768" y="83610"/>
                    <a:pt x="87128" y="78876"/>
                  </a:cubicBezTo>
                  <a:cubicBezTo>
                    <a:pt x="94736" y="74113"/>
                    <a:pt x="105387" y="61159"/>
                    <a:pt x="93690" y="48872"/>
                  </a:cubicBezTo>
                  <a:cubicBezTo>
                    <a:pt x="81993" y="36585"/>
                    <a:pt x="71533" y="9629"/>
                    <a:pt x="41673" y="10772"/>
                  </a:cubicBezTo>
                  <a:cubicBezTo>
                    <a:pt x="41673" y="10772"/>
                    <a:pt x="40056" y="3628"/>
                    <a:pt x="22654" y="1247"/>
                  </a:cubicBezTo>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3557;p38"/>
            <p:cNvSpPr/>
            <p:nvPr/>
          </p:nvSpPr>
          <p:spPr>
            <a:xfrm>
              <a:off x="5773193" y="1460583"/>
              <a:ext cx="342080" cy="688737"/>
            </a:xfrm>
            <a:custGeom>
              <a:avLst/>
              <a:gdLst/>
              <a:ahLst/>
              <a:cxnLst/>
              <a:rect l="l" t="t" r="r" b="b"/>
              <a:pathLst>
                <a:path w="342080" h="688737" extrusionOk="0">
                  <a:moveTo>
                    <a:pt x="250227" y="66733"/>
                  </a:moveTo>
                  <a:cubicBezTo>
                    <a:pt x="250227" y="66733"/>
                    <a:pt x="195357" y="148457"/>
                    <a:pt x="118901" y="156172"/>
                  </a:cubicBezTo>
                  <a:cubicBezTo>
                    <a:pt x="94841" y="132360"/>
                    <a:pt x="92654" y="47683"/>
                    <a:pt x="126033" y="20632"/>
                  </a:cubicBezTo>
                  <a:cubicBezTo>
                    <a:pt x="126033" y="20632"/>
                    <a:pt x="95317" y="-4229"/>
                    <a:pt x="74301" y="629"/>
                  </a:cubicBezTo>
                  <a:cubicBezTo>
                    <a:pt x="49433" y="14088"/>
                    <a:pt x="30395" y="36272"/>
                    <a:pt x="20857" y="62923"/>
                  </a:cubicBezTo>
                  <a:cubicBezTo>
                    <a:pt x="6783" y="106071"/>
                    <a:pt x="-1110" y="155792"/>
                    <a:pt x="126" y="236087"/>
                  </a:cubicBezTo>
                  <a:cubicBezTo>
                    <a:pt x="1363" y="316383"/>
                    <a:pt x="126" y="561557"/>
                    <a:pt x="126" y="561557"/>
                  </a:cubicBezTo>
                  <a:cubicBezTo>
                    <a:pt x="126" y="561557"/>
                    <a:pt x="10967" y="613468"/>
                    <a:pt x="80102" y="652044"/>
                  </a:cubicBezTo>
                  <a:cubicBezTo>
                    <a:pt x="149236" y="690620"/>
                    <a:pt x="200207" y="694335"/>
                    <a:pt x="247754" y="683381"/>
                  </a:cubicBezTo>
                  <a:cubicBezTo>
                    <a:pt x="286458" y="674333"/>
                    <a:pt x="318410" y="660712"/>
                    <a:pt x="331723" y="632613"/>
                  </a:cubicBezTo>
                  <a:cubicBezTo>
                    <a:pt x="328300" y="576320"/>
                    <a:pt x="303195" y="429540"/>
                    <a:pt x="312704" y="358769"/>
                  </a:cubicBezTo>
                  <a:cubicBezTo>
                    <a:pt x="322214" y="287999"/>
                    <a:pt x="336954" y="234944"/>
                    <a:pt x="341233" y="177794"/>
                  </a:cubicBezTo>
                  <a:cubicBezTo>
                    <a:pt x="345512" y="120644"/>
                    <a:pt x="333625" y="121692"/>
                    <a:pt x="305001" y="101594"/>
                  </a:cubicBezTo>
                  <a:cubicBezTo>
                    <a:pt x="287618" y="88650"/>
                    <a:pt x="269312" y="77001"/>
                    <a:pt x="250227" y="6673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3558;p38"/>
            <p:cNvSpPr/>
            <p:nvPr/>
          </p:nvSpPr>
          <p:spPr>
            <a:xfrm>
              <a:off x="6052262" y="1601698"/>
              <a:ext cx="132559" cy="608427"/>
            </a:xfrm>
            <a:custGeom>
              <a:avLst/>
              <a:gdLst/>
              <a:ahLst/>
              <a:cxnLst/>
              <a:rect l="l" t="t" r="r" b="b"/>
              <a:pathLst>
                <a:path w="132559" h="608427" extrusionOk="0">
                  <a:moveTo>
                    <a:pt x="1779" y="533694"/>
                  </a:moveTo>
                  <a:cubicBezTo>
                    <a:pt x="13190" y="520931"/>
                    <a:pt x="32779" y="450160"/>
                    <a:pt x="44001" y="405488"/>
                  </a:cubicBezTo>
                  <a:cubicBezTo>
                    <a:pt x="54832" y="355339"/>
                    <a:pt x="57019" y="303694"/>
                    <a:pt x="50467" y="252802"/>
                  </a:cubicBezTo>
                  <a:cubicBezTo>
                    <a:pt x="40387" y="191842"/>
                    <a:pt x="12429" y="107451"/>
                    <a:pt x="4536" y="72494"/>
                  </a:cubicBezTo>
                  <a:cubicBezTo>
                    <a:pt x="-3357" y="37537"/>
                    <a:pt x="7104" y="22678"/>
                    <a:pt x="22604" y="8581"/>
                  </a:cubicBezTo>
                  <a:cubicBezTo>
                    <a:pt x="40767" y="-7993"/>
                    <a:pt x="67870" y="-3040"/>
                    <a:pt x="85367" y="45538"/>
                  </a:cubicBezTo>
                  <a:cubicBezTo>
                    <a:pt x="108199" y="112727"/>
                    <a:pt x="123538" y="182231"/>
                    <a:pt x="131108" y="252802"/>
                  </a:cubicBezTo>
                  <a:cubicBezTo>
                    <a:pt x="135206" y="305361"/>
                    <a:pt x="130614" y="358234"/>
                    <a:pt x="117509" y="409298"/>
                  </a:cubicBezTo>
                  <a:cubicBezTo>
                    <a:pt x="105813" y="456923"/>
                    <a:pt x="88981" y="491403"/>
                    <a:pt x="66728" y="535028"/>
                  </a:cubicBezTo>
                  <a:cubicBezTo>
                    <a:pt x="60737" y="546839"/>
                    <a:pt x="47044" y="580081"/>
                    <a:pt x="38200" y="604084"/>
                  </a:cubicBezTo>
                  <a:cubicBezTo>
                    <a:pt x="29356" y="628087"/>
                    <a:pt x="-8587" y="545315"/>
                    <a:pt x="1779" y="5336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3559;p38"/>
            <p:cNvSpPr/>
            <p:nvPr/>
          </p:nvSpPr>
          <p:spPr>
            <a:xfrm>
              <a:off x="5838983" y="1219006"/>
              <a:ext cx="226927" cy="276849"/>
            </a:xfrm>
            <a:custGeom>
              <a:avLst/>
              <a:gdLst/>
              <a:ahLst/>
              <a:cxnLst/>
              <a:rect l="l" t="t" r="r" b="b"/>
              <a:pathLst>
                <a:path w="226927" h="276849" extrusionOk="0">
                  <a:moveTo>
                    <a:pt x="4992" y="100093"/>
                  </a:moveTo>
                  <a:lnTo>
                    <a:pt x="4992" y="100093"/>
                  </a:lnTo>
                  <a:cubicBezTo>
                    <a:pt x="14026" y="41324"/>
                    <a:pt x="56248" y="-3158"/>
                    <a:pt x="116729" y="176"/>
                  </a:cubicBezTo>
                  <a:cubicBezTo>
                    <a:pt x="180871" y="3548"/>
                    <a:pt x="230140" y="58374"/>
                    <a:pt x="226764" y="122620"/>
                  </a:cubicBezTo>
                  <a:cubicBezTo>
                    <a:pt x="224862" y="159005"/>
                    <a:pt x="206061" y="192400"/>
                    <a:pt x="175973" y="212869"/>
                  </a:cubicBezTo>
                  <a:cubicBezTo>
                    <a:pt x="173795" y="221746"/>
                    <a:pt x="170610" y="230347"/>
                    <a:pt x="166464" y="238491"/>
                  </a:cubicBezTo>
                  <a:cubicBezTo>
                    <a:pt x="145067" y="263542"/>
                    <a:pt x="80403" y="279068"/>
                    <a:pt x="61859" y="276591"/>
                  </a:cubicBezTo>
                  <a:cubicBezTo>
                    <a:pt x="37990" y="273162"/>
                    <a:pt x="25152" y="263161"/>
                    <a:pt x="13741" y="237062"/>
                  </a:cubicBezTo>
                  <a:cubicBezTo>
                    <a:pt x="-6229" y="190771"/>
                    <a:pt x="47" y="129144"/>
                    <a:pt x="4992" y="100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3560;p38"/>
            <p:cNvSpPr/>
            <p:nvPr/>
          </p:nvSpPr>
          <p:spPr>
            <a:xfrm>
              <a:off x="5847630" y="1194850"/>
              <a:ext cx="239905" cy="237025"/>
            </a:xfrm>
            <a:custGeom>
              <a:avLst/>
              <a:gdLst/>
              <a:ahLst/>
              <a:cxnLst/>
              <a:rect l="l" t="t" r="r" b="b"/>
              <a:pathLst>
                <a:path w="239905" h="237025" extrusionOk="0">
                  <a:moveTo>
                    <a:pt x="167327" y="237026"/>
                  </a:moveTo>
                  <a:lnTo>
                    <a:pt x="167327" y="237026"/>
                  </a:lnTo>
                  <a:lnTo>
                    <a:pt x="161811" y="185781"/>
                  </a:lnTo>
                  <a:cubicBezTo>
                    <a:pt x="161811" y="185781"/>
                    <a:pt x="203558" y="77387"/>
                    <a:pt x="104754" y="98151"/>
                  </a:cubicBezTo>
                  <a:cubicBezTo>
                    <a:pt x="39519" y="111962"/>
                    <a:pt x="23163" y="117868"/>
                    <a:pt x="3383" y="74053"/>
                  </a:cubicBezTo>
                  <a:cubicBezTo>
                    <a:pt x="-16397" y="30238"/>
                    <a:pt x="53498" y="-9100"/>
                    <a:pt x="136516" y="1853"/>
                  </a:cubicBezTo>
                  <a:cubicBezTo>
                    <a:pt x="196036" y="7797"/>
                    <a:pt x="241026" y="58537"/>
                    <a:pt x="239884" y="118439"/>
                  </a:cubicBezTo>
                  <a:cubicBezTo>
                    <a:pt x="237222" y="150729"/>
                    <a:pt x="228663" y="215975"/>
                    <a:pt x="167327" y="23702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3561;p38"/>
            <p:cNvSpPr/>
            <p:nvPr/>
          </p:nvSpPr>
          <p:spPr>
            <a:xfrm>
              <a:off x="6035307" y="1564524"/>
              <a:ext cx="148633" cy="202336"/>
            </a:xfrm>
            <a:custGeom>
              <a:avLst/>
              <a:gdLst/>
              <a:ahLst/>
              <a:cxnLst/>
              <a:rect l="l" t="t" r="r" b="b"/>
              <a:pathLst>
                <a:path w="148633" h="202336" extrusionOk="0">
                  <a:moveTo>
                    <a:pt x="148634" y="161388"/>
                  </a:moveTo>
                  <a:cubicBezTo>
                    <a:pt x="148634" y="161388"/>
                    <a:pt x="94810" y="215109"/>
                    <a:pt x="31001" y="199488"/>
                  </a:cubicBezTo>
                  <a:cubicBezTo>
                    <a:pt x="21491" y="193297"/>
                    <a:pt x="0" y="67757"/>
                    <a:pt x="0" y="67757"/>
                  </a:cubicBezTo>
                  <a:cubicBezTo>
                    <a:pt x="0" y="67757"/>
                    <a:pt x="0" y="-1775"/>
                    <a:pt x="53253" y="35"/>
                  </a:cubicBezTo>
                  <a:cubicBezTo>
                    <a:pt x="106506" y="1844"/>
                    <a:pt x="148634" y="161388"/>
                    <a:pt x="148634" y="16138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3562;p38"/>
            <p:cNvSpPr/>
            <p:nvPr/>
          </p:nvSpPr>
          <p:spPr>
            <a:xfrm>
              <a:off x="5727199" y="1461212"/>
              <a:ext cx="120770" cy="194746"/>
            </a:xfrm>
            <a:custGeom>
              <a:avLst/>
              <a:gdLst/>
              <a:ahLst/>
              <a:cxnLst/>
              <a:rect l="l" t="t" r="r" b="b"/>
              <a:pathLst>
                <a:path w="120770" h="194746" extrusionOk="0">
                  <a:moveTo>
                    <a:pt x="46502" y="194215"/>
                  </a:moveTo>
                  <a:cubicBezTo>
                    <a:pt x="46502" y="194215"/>
                    <a:pt x="11602" y="198596"/>
                    <a:pt x="0" y="182213"/>
                  </a:cubicBezTo>
                  <a:cubicBezTo>
                    <a:pt x="2092" y="153638"/>
                    <a:pt x="48594" y="7906"/>
                    <a:pt x="120771" y="0"/>
                  </a:cubicBezTo>
                  <a:cubicBezTo>
                    <a:pt x="103197" y="15916"/>
                    <a:pt x="88011" y="34300"/>
                    <a:pt x="75696" y="54578"/>
                  </a:cubicBezTo>
                  <a:cubicBezTo>
                    <a:pt x="49925" y="97345"/>
                    <a:pt x="46502" y="194215"/>
                    <a:pt x="46502" y="1942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3563;p38"/>
            <p:cNvSpPr/>
            <p:nvPr/>
          </p:nvSpPr>
          <p:spPr>
            <a:xfrm>
              <a:off x="2473900" y="4607987"/>
              <a:ext cx="657677" cy="380237"/>
            </a:xfrm>
            <a:custGeom>
              <a:avLst/>
              <a:gdLst/>
              <a:ahLst/>
              <a:cxnLst/>
              <a:rect l="l" t="t" r="r" b="b"/>
              <a:pathLst>
                <a:path w="657677" h="380237" extrusionOk="0">
                  <a:moveTo>
                    <a:pt x="657678" y="190119"/>
                  </a:moveTo>
                  <a:cubicBezTo>
                    <a:pt x="657678" y="295119"/>
                    <a:pt x="510452" y="380238"/>
                    <a:pt x="328839" y="380238"/>
                  </a:cubicBezTo>
                  <a:cubicBezTo>
                    <a:pt x="147226" y="380238"/>
                    <a:pt x="0" y="295119"/>
                    <a:pt x="0" y="190119"/>
                  </a:cubicBezTo>
                  <a:cubicBezTo>
                    <a:pt x="0" y="85119"/>
                    <a:pt x="147226" y="0"/>
                    <a:pt x="328839" y="0"/>
                  </a:cubicBezTo>
                  <a:cubicBezTo>
                    <a:pt x="510452" y="0"/>
                    <a:pt x="657678" y="85119"/>
                    <a:pt x="657678" y="190119"/>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3564;p38"/>
            <p:cNvSpPr/>
            <p:nvPr/>
          </p:nvSpPr>
          <p:spPr>
            <a:xfrm>
              <a:off x="2526860" y="3374023"/>
              <a:ext cx="157580" cy="343757"/>
            </a:xfrm>
            <a:custGeom>
              <a:avLst/>
              <a:gdLst/>
              <a:ahLst/>
              <a:cxnLst/>
              <a:rect l="l" t="t" r="r" b="b"/>
              <a:pathLst>
                <a:path w="157580" h="343757" extrusionOk="0">
                  <a:moveTo>
                    <a:pt x="34717" y="0"/>
                  </a:moveTo>
                  <a:cubicBezTo>
                    <a:pt x="31009" y="32004"/>
                    <a:pt x="-7029" y="170021"/>
                    <a:pt x="1149" y="217361"/>
                  </a:cubicBezTo>
                  <a:cubicBezTo>
                    <a:pt x="9327" y="264700"/>
                    <a:pt x="139512" y="343757"/>
                    <a:pt x="139512" y="343757"/>
                  </a:cubicBezTo>
                  <a:lnTo>
                    <a:pt x="157580" y="262795"/>
                  </a:lnTo>
                  <a:lnTo>
                    <a:pt x="85403" y="192024"/>
                  </a:lnTo>
                  <a:lnTo>
                    <a:pt x="104898" y="57912"/>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3565;p38"/>
            <p:cNvSpPr/>
            <p:nvPr/>
          </p:nvSpPr>
          <p:spPr>
            <a:xfrm>
              <a:off x="2548930" y="3232673"/>
              <a:ext cx="113353" cy="218341"/>
            </a:xfrm>
            <a:custGeom>
              <a:avLst/>
              <a:gdLst/>
              <a:ahLst/>
              <a:cxnLst/>
              <a:rect l="l" t="t" r="r" b="b"/>
              <a:pathLst>
                <a:path w="113353" h="218341" extrusionOk="0">
                  <a:moveTo>
                    <a:pt x="113353" y="5238"/>
                  </a:moveTo>
                  <a:cubicBezTo>
                    <a:pt x="87120" y="-6849"/>
                    <a:pt x="56006" y="2599"/>
                    <a:pt x="40891" y="27240"/>
                  </a:cubicBezTo>
                  <a:cubicBezTo>
                    <a:pt x="21872" y="59054"/>
                    <a:pt x="1807" y="168020"/>
                    <a:pt x="0" y="186689"/>
                  </a:cubicBezTo>
                  <a:cubicBezTo>
                    <a:pt x="0" y="186689"/>
                    <a:pt x="26912" y="223836"/>
                    <a:pt x="67232" y="21764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3566;p38"/>
            <p:cNvSpPr/>
            <p:nvPr/>
          </p:nvSpPr>
          <p:spPr>
            <a:xfrm>
              <a:off x="2798668" y="4744252"/>
              <a:ext cx="244333" cy="137739"/>
            </a:xfrm>
            <a:custGeom>
              <a:avLst/>
              <a:gdLst/>
              <a:ahLst/>
              <a:cxnLst/>
              <a:rect l="l" t="t" r="r" b="b"/>
              <a:pathLst>
                <a:path w="244333" h="137739" extrusionOk="0">
                  <a:moveTo>
                    <a:pt x="12344" y="32993"/>
                  </a:moveTo>
                  <a:cubicBezTo>
                    <a:pt x="40672" y="40842"/>
                    <a:pt x="70948" y="37175"/>
                    <a:pt x="96598" y="22802"/>
                  </a:cubicBezTo>
                  <a:cubicBezTo>
                    <a:pt x="116948" y="23468"/>
                    <a:pt x="227163" y="-23775"/>
                    <a:pt x="242093" y="15848"/>
                  </a:cubicBezTo>
                  <a:cubicBezTo>
                    <a:pt x="255216" y="50615"/>
                    <a:pt x="207479" y="82523"/>
                    <a:pt x="181993" y="89001"/>
                  </a:cubicBezTo>
                  <a:cubicBezTo>
                    <a:pt x="126363" y="102431"/>
                    <a:pt x="85186" y="130244"/>
                    <a:pt x="62839" y="135006"/>
                  </a:cubicBezTo>
                  <a:cubicBezTo>
                    <a:pt x="46197" y="138530"/>
                    <a:pt x="24801" y="140817"/>
                    <a:pt x="11297" y="127672"/>
                  </a:cubicBezTo>
                  <a:cubicBezTo>
                    <a:pt x="-4583" y="111956"/>
                    <a:pt x="-3252" y="53472"/>
                    <a:pt x="12344" y="3299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3567;p38"/>
            <p:cNvSpPr/>
            <p:nvPr/>
          </p:nvSpPr>
          <p:spPr>
            <a:xfrm>
              <a:off x="2802738" y="4767054"/>
              <a:ext cx="240222" cy="115414"/>
            </a:xfrm>
            <a:custGeom>
              <a:avLst/>
              <a:gdLst/>
              <a:ahLst/>
              <a:cxnLst/>
              <a:rect l="l" t="t" r="r" b="b"/>
              <a:pathLst>
                <a:path w="240222" h="115414" extrusionOk="0">
                  <a:moveTo>
                    <a:pt x="58769" y="102584"/>
                  </a:moveTo>
                  <a:cubicBezTo>
                    <a:pt x="81116" y="97822"/>
                    <a:pt x="122292" y="70009"/>
                    <a:pt x="177923" y="56579"/>
                  </a:cubicBezTo>
                  <a:cubicBezTo>
                    <a:pt x="199319" y="51340"/>
                    <a:pt x="236121" y="28004"/>
                    <a:pt x="239830" y="0"/>
                  </a:cubicBezTo>
                  <a:cubicBezTo>
                    <a:pt x="244775" y="32004"/>
                    <a:pt x="201792" y="60388"/>
                    <a:pt x="177923" y="66675"/>
                  </a:cubicBezTo>
                  <a:cubicBezTo>
                    <a:pt x="122292" y="80105"/>
                    <a:pt x="81116" y="107918"/>
                    <a:pt x="58769" y="112681"/>
                  </a:cubicBezTo>
                  <a:cubicBezTo>
                    <a:pt x="42127" y="116205"/>
                    <a:pt x="20731" y="118491"/>
                    <a:pt x="7227" y="105346"/>
                  </a:cubicBezTo>
                  <a:cubicBezTo>
                    <a:pt x="3793" y="101575"/>
                    <a:pt x="1314" y="97041"/>
                    <a:pt x="0" y="92107"/>
                  </a:cubicBezTo>
                  <a:cubicBezTo>
                    <a:pt x="16840" y="104699"/>
                    <a:pt x="38626" y="108575"/>
                    <a:pt x="58769" y="10258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3568;p38"/>
            <p:cNvSpPr/>
            <p:nvPr/>
          </p:nvSpPr>
          <p:spPr>
            <a:xfrm>
              <a:off x="2619879" y="4663861"/>
              <a:ext cx="244438" cy="137739"/>
            </a:xfrm>
            <a:custGeom>
              <a:avLst/>
              <a:gdLst/>
              <a:ahLst/>
              <a:cxnLst/>
              <a:rect l="l" t="t" r="r" b="b"/>
              <a:pathLst>
                <a:path w="244438" h="137739" extrusionOk="0">
                  <a:moveTo>
                    <a:pt x="12449" y="32993"/>
                  </a:moveTo>
                  <a:cubicBezTo>
                    <a:pt x="40778" y="40842"/>
                    <a:pt x="71053" y="37175"/>
                    <a:pt x="96703" y="22802"/>
                  </a:cubicBezTo>
                  <a:cubicBezTo>
                    <a:pt x="116959" y="23468"/>
                    <a:pt x="227174" y="-23775"/>
                    <a:pt x="242199" y="15848"/>
                  </a:cubicBezTo>
                  <a:cubicBezTo>
                    <a:pt x="255322" y="50615"/>
                    <a:pt x="207584" y="82523"/>
                    <a:pt x="182099" y="89001"/>
                  </a:cubicBezTo>
                  <a:cubicBezTo>
                    <a:pt x="126468" y="102526"/>
                    <a:pt x="85197" y="130244"/>
                    <a:pt x="62849" y="135006"/>
                  </a:cubicBezTo>
                  <a:cubicBezTo>
                    <a:pt x="46208" y="138530"/>
                    <a:pt x="24811" y="140817"/>
                    <a:pt x="11403" y="127672"/>
                  </a:cubicBezTo>
                  <a:cubicBezTo>
                    <a:pt x="-4573" y="111956"/>
                    <a:pt x="-3337" y="53758"/>
                    <a:pt x="12449" y="3299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3569;p38"/>
            <p:cNvSpPr/>
            <p:nvPr/>
          </p:nvSpPr>
          <p:spPr>
            <a:xfrm>
              <a:off x="2624340" y="4686663"/>
              <a:ext cx="240317" cy="115414"/>
            </a:xfrm>
            <a:custGeom>
              <a:avLst/>
              <a:gdLst/>
              <a:ahLst/>
              <a:cxnLst/>
              <a:rect l="l" t="t" r="r" b="b"/>
              <a:pathLst>
                <a:path w="240317" h="115414" extrusionOk="0">
                  <a:moveTo>
                    <a:pt x="58769" y="102584"/>
                  </a:moveTo>
                  <a:cubicBezTo>
                    <a:pt x="81116" y="97822"/>
                    <a:pt x="122387" y="70009"/>
                    <a:pt x="178018" y="56579"/>
                  </a:cubicBezTo>
                  <a:cubicBezTo>
                    <a:pt x="199319" y="51340"/>
                    <a:pt x="236216" y="28004"/>
                    <a:pt x="239925" y="0"/>
                  </a:cubicBezTo>
                  <a:cubicBezTo>
                    <a:pt x="244870" y="32004"/>
                    <a:pt x="201887" y="60388"/>
                    <a:pt x="178018" y="66675"/>
                  </a:cubicBezTo>
                  <a:cubicBezTo>
                    <a:pt x="122387" y="80201"/>
                    <a:pt x="81116" y="107918"/>
                    <a:pt x="58769" y="112681"/>
                  </a:cubicBezTo>
                  <a:cubicBezTo>
                    <a:pt x="42127" y="116205"/>
                    <a:pt x="20731" y="118491"/>
                    <a:pt x="7322" y="105346"/>
                  </a:cubicBezTo>
                  <a:cubicBezTo>
                    <a:pt x="3892" y="101556"/>
                    <a:pt x="1386" y="97031"/>
                    <a:pt x="0" y="92107"/>
                  </a:cubicBezTo>
                  <a:cubicBezTo>
                    <a:pt x="16840" y="104699"/>
                    <a:pt x="38626" y="108576"/>
                    <a:pt x="58769" y="10258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3570;p38"/>
            <p:cNvSpPr/>
            <p:nvPr/>
          </p:nvSpPr>
          <p:spPr>
            <a:xfrm>
              <a:off x="2619947" y="3772263"/>
              <a:ext cx="357956" cy="1010624"/>
            </a:xfrm>
            <a:custGeom>
              <a:avLst/>
              <a:gdLst/>
              <a:ahLst/>
              <a:cxnLst/>
              <a:rect l="l" t="t" r="r" b="b"/>
              <a:pathLst>
                <a:path w="357956" h="1010624" extrusionOk="0">
                  <a:moveTo>
                    <a:pt x="10194" y="624745"/>
                  </a:moveTo>
                  <a:cubicBezTo>
                    <a:pt x="14905" y="583749"/>
                    <a:pt x="23405" y="543287"/>
                    <a:pt x="35584" y="503872"/>
                  </a:cubicBezTo>
                  <a:cubicBezTo>
                    <a:pt x="35584" y="503872"/>
                    <a:pt x="28071" y="399574"/>
                    <a:pt x="24268" y="300609"/>
                  </a:cubicBezTo>
                  <a:cubicBezTo>
                    <a:pt x="19893" y="188404"/>
                    <a:pt x="-19001" y="89630"/>
                    <a:pt x="11715" y="0"/>
                  </a:cubicBezTo>
                  <a:lnTo>
                    <a:pt x="357956" y="77057"/>
                  </a:lnTo>
                  <a:cubicBezTo>
                    <a:pt x="357956" y="77057"/>
                    <a:pt x="337035" y="524732"/>
                    <a:pt x="332376" y="578739"/>
                  </a:cubicBezTo>
                  <a:cubicBezTo>
                    <a:pt x="329842" y="620897"/>
                    <a:pt x="324665" y="662864"/>
                    <a:pt x="316875" y="704374"/>
                  </a:cubicBezTo>
                  <a:cubicBezTo>
                    <a:pt x="301090" y="791242"/>
                    <a:pt x="275414" y="997839"/>
                    <a:pt x="275414" y="997839"/>
                  </a:cubicBezTo>
                  <a:cubicBezTo>
                    <a:pt x="238897" y="1019175"/>
                    <a:pt x="190874" y="1007364"/>
                    <a:pt x="190874" y="1007364"/>
                  </a:cubicBezTo>
                  <a:cubicBezTo>
                    <a:pt x="190874" y="1007364"/>
                    <a:pt x="193537" y="745998"/>
                    <a:pt x="195914" y="683514"/>
                  </a:cubicBezTo>
                  <a:cubicBezTo>
                    <a:pt x="198767" y="607314"/>
                    <a:pt x="201049" y="612934"/>
                    <a:pt x="201049" y="612934"/>
                  </a:cubicBezTo>
                  <a:lnTo>
                    <a:pt x="189638" y="422434"/>
                  </a:lnTo>
                  <a:lnTo>
                    <a:pt x="182221" y="327755"/>
                  </a:lnTo>
                  <a:cubicBezTo>
                    <a:pt x="182221" y="327755"/>
                    <a:pt x="172711" y="397288"/>
                    <a:pt x="166435" y="459391"/>
                  </a:cubicBezTo>
                  <a:cubicBezTo>
                    <a:pt x="160919" y="513493"/>
                    <a:pt x="147416" y="562451"/>
                    <a:pt x="133342" y="663226"/>
                  </a:cubicBezTo>
                  <a:cubicBezTo>
                    <a:pt x="120694" y="750665"/>
                    <a:pt x="100154" y="926306"/>
                    <a:pt x="100154" y="926306"/>
                  </a:cubicBezTo>
                  <a:cubicBezTo>
                    <a:pt x="63637" y="947547"/>
                    <a:pt x="13997" y="929926"/>
                    <a:pt x="13997" y="929926"/>
                  </a:cubicBezTo>
                  <a:cubicBezTo>
                    <a:pt x="13997" y="929926"/>
                    <a:pt x="304" y="700564"/>
                    <a:pt x="10194" y="62474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3571;p38"/>
            <p:cNvSpPr/>
            <p:nvPr/>
          </p:nvSpPr>
          <p:spPr>
            <a:xfrm>
              <a:off x="2665909" y="2943080"/>
              <a:ext cx="259735" cy="415919"/>
            </a:xfrm>
            <a:custGeom>
              <a:avLst/>
              <a:gdLst/>
              <a:ahLst/>
              <a:cxnLst/>
              <a:rect l="l" t="t" r="r" b="b"/>
              <a:pathLst>
                <a:path w="259735" h="415919" extrusionOk="0">
                  <a:moveTo>
                    <a:pt x="14728" y="296735"/>
                  </a:moveTo>
                  <a:cubicBezTo>
                    <a:pt x="41069" y="298068"/>
                    <a:pt x="60659" y="304831"/>
                    <a:pt x="63892" y="296735"/>
                  </a:cubicBezTo>
                  <a:cubicBezTo>
                    <a:pt x="66746" y="283124"/>
                    <a:pt x="68778" y="269351"/>
                    <a:pt x="69978" y="255492"/>
                  </a:cubicBezTo>
                  <a:cubicBezTo>
                    <a:pt x="66935" y="247776"/>
                    <a:pt x="64272" y="239585"/>
                    <a:pt x="64272" y="239585"/>
                  </a:cubicBezTo>
                  <a:cubicBezTo>
                    <a:pt x="31274" y="219201"/>
                    <a:pt x="20814" y="183388"/>
                    <a:pt x="16725" y="141763"/>
                  </a:cubicBezTo>
                  <a:cubicBezTo>
                    <a:pt x="9307" y="70516"/>
                    <a:pt x="47726" y="8413"/>
                    <a:pt x="118857" y="698"/>
                  </a:cubicBezTo>
                  <a:cubicBezTo>
                    <a:pt x="185424" y="-6350"/>
                    <a:pt x="234968" y="40798"/>
                    <a:pt x="248091" y="105473"/>
                  </a:cubicBezTo>
                  <a:cubicBezTo>
                    <a:pt x="255128" y="137382"/>
                    <a:pt x="269202" y="197675"/>
                    <a:pt x="250183" y="250158"/>
                  </a:cubicBezTo>
                  <a:cubicBezTo>
                    <a:pt x="239533" y="279495"/>
                    <a:pt x="225839" y="302831"/>
                    <a:pt x="212145" y="307308"/>
                  </a:cubicBezTo>
                  <a:cubicBezTo>
                    <a:pt x="198902" y="306889"/>
                    <a:pt x="185695" y="305708"/>
                    <a:pt x="172586" y="303784"/>
                  </a:cubicBezTo>
                  <a:lnTo>
                    <a:pt x="172586" y="303784"/>
                  </a:lnTo>
                  <a:cubicBezTo>
                    <a:pt x="172586" y="303784"/>
                    <a:pt x="169067" y="323500"/>
                    <a:pt x="166595" y="336264"/>
                  </a:cubicBezTo>
                  <a:cubicBezTo>
                    <a:pt x="164122" y="349027"/>
                    <a:pt x="165168" y="355314"/>
                    <a:pt x="190368" y="371221"/>
                  </a:cubicBezTo>
                  <a:cubicBezTo>
                    <a:pt x="215569" y="387127"/>
                    <a:pt x="152330" y="418846"/>
                    <a:pt x="110774" y="415702"/>
                  </a:cubicBezTo>
                  <a:cubicBezTo>
                    <a:pt x="69217" y="412559"/>
                    <a:pt x="22716" y="387127"/>
                    <a:pt x="9878" y="360648"/>
                  </a:cubicBezTo>
                  <a:cubicBezTo>
                    <a:pt x="-4577" y="331120"/>
                    <a:pt x="-3340" y="295878"/>
                    <a:pt x="14728" y="2967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3572;p38"/>
            <p:cNvSpPr/>
            <p:nvPr/>
          </p:nvSpPr>
          <p:spPr>
            <a:xfrm>
              <a:off x="2581088" y="3237593"/>
              <a:ext cx="399004" cy="661684"/>
            </a:xfrm>
            <a:custGeom>
              <a:avLst/>
              <a:gdLst/>
              <a:ahLst/>
              <a:cxnLst/>
              <a:rect l="l" t="t" r="r" b="b"/>
              <a:pathLst>
                <a:path w="399004" h="661684" extrusionOk="0">
                  <a:moveTo>
                    <a:pt x="137586" y="6128"/>
                  </a:moveTo>
                  <a:cubicBezTo>
                    <a:pt x="130359" y="24416"/>
                    <a:pt x="148903" y="46704"/>
                    <a:pt x="198352" y="62230"/>
                  </a:cubicBezTo>
                  <a:cubicBezTo>
                    <a:pt x="247801" y="77756"/>
                    <a:pt x="252271" y="57753"/>
                    <a:pt x="252271" y="57753"/>
                  </a:cubicBezTo>
                  <a:cubicBezTo>
                    <a:pt x="252271" y="57753"/>
                    <a:pt x="324733" y="90900"/>
                    <a:pt x="348317" y="107379"/>
                  </a:cubicBezTo>
                  <a:cubicBezTo>
                    <a:pt x="378082" y="128143"/>
                    <a:pt x="391205" y="188341"/>
                    <a:pt x="395199" y="289878"/>
                  </a:cubicBezTo>
                  <a:cubicBezTo>
                    <a:pt x="399859" y="407321"/>
                    <a:pt x="400239" y="581628"/>
                    <a:pt x="396340" y="611727"/>
                  </a:cubicBezTo>
                  <a:cubicBezTo>
                    <a:pt x="396340" y="611727"/>
                    <a:pt x="340900" y="667068"/>
                    <a:pt x="269864" y="661257"/>
                  </a:cubicBezTo>
                  <a:cubicBezTo>
                    <a:pt x="198827" y="655447"/>
                    <a:pt x="79673" y="592487"/>
                    <a:pt x="50479" y="543909"/>
                  </a:cubicBezTo>
                  <a:cubicBezTo>
                    <a:pt x="51240" y="440849"/>
                    <a:pt x="63317" y="424085"/>
                    <a:pt x="46675" y="364744"/>
                  </a:cubicBezTo>
                  <a:cubicBezTo>
                    <a:pt x="8637" y="228918"/>
                    <a:pt x="-11523" y="173292"/>
                    <a:pt x="6925" y="82995"/>
                  </a:cubicBezTo>
                  <a:cubicBezTo>
                    <a:pt x="22236" y="8604"/>
                    <a:pt x="43632" y="-635"/>
                    <a:pt x="73492" y="32"/>
                  </a:cubicBezTo>
                  <a:cubicBezTo>
                    <a:pt x="94947" y="956"/>
                    <a:pt x="116341" y="2985"/>
                    <a:pt x="137586" y="612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3573;p38"/>
            <p:cNvSpPr/>
            <p:nvPr/>
          </p:nvSpPr>
          <p:spPr>
            <a:xfrm>
              <a:off x="2863826" y="3320377"/>
              <a:ext cx="503069" cy="394810"/>
            </a:xfrm>
            <a:custGeom>
              <a:avLst/>
              <a:gdLst/>
              <a:ahLst/>
              <a:cxnLst/>
              <a:rect l="l" t="t" r="r" b="b"/>
              <a:pathLst>
                <a:path w="503069" h="394810" extrusionOk="0">
                  <a:moveTo>
                    <a:pt x="224008" y="304248"/>
                  </a:moveTo>
                  <a:cubicBezTo>
                    <a:pt x="165809" y="318917"/>
                    <a:pt x="152116" y="282150"/>
                    <a:pt x="144413" y="251670"/>
                  </a:cubicBezTo>
                  <a:cubicBezTo>
                    <a:pt x="125965" y="177852"/>
                    <a:pt x="115884" y="111272"/>
                    <a:pt x="102096" y="69362"/>
                  </a:cubicBezTo>
                  <a:cubicBezTo>
                    <a:pt x="85834" y="20022"/>
                    <a:pt x="68812" y="12212"/>
                    <a:pt x="45039" y="2687"/>
                  </a:cubicBezTo>
                  <a:cubicBezTo>
                    <a:pt x="16510" y="-8553"/>
                    <a:pt x="-7264" y="15260"/>
                    <a:pt x="2056" y="78125"/>
                  </a:cubicBezTo>
                  <a:cubicBezTo>
                    <a:pt x="13182" y="152420"/>
                    <a:pt x="27731" y="204617"/>
                    <a:pt x="55404" y="292628"/>
                  </a:cubicBezTo>
                  <a:cubicBezTo>
                    <a:pt x="62726" y="315583"/>
                    <a:pt x="78988" y="356350"/>
                    <a:pt x="102952" y="376067"/>
                  </a:cubicBezTo>
                  <a:cubicBezTo>
                    <a:pt x="133002" y="400451"/>
                    <a:pt x="178267" y="399403"/>
                    <a:pt x="246735" y="382353"/>
                  </a:cubicBezTo>
                  <a:cubicBezTo>
                    <a:pt x="275929" y="375019"/>
                    <a:pt x="307977" y="357588"/>
                    <a:pt x="363227" y="331776"/>
                  </a:cubicBezTo>
                  <a:cubicBezTo>
                    <a:pt x="378252" y="324822"/>
                    <a:pt x="389853" y="320060"/>
                    <a:pt x="418382" y="306725"/>
                  </a:cubicBezTo>
                  <a:cubicBezTo>
                    <a:pt x="446972" y="293856"/>
                    <a:pt x="472030" y="274245"/>
                    <a:pt x="491415" y="249575"/>
                  </a:cubicBezTo>
                  <a:cubicBezTo>
                    <a:pt x="506345" y="227953"/>
                    <a:pt x="503682" y="214142"/>
                    <a:pt x="500925" y="209284"/>
                  </a:cubicBezTo>
                  <a:cubicBezTo>
                    <a:pt x="498167" y="204426"/>
                    <a:pt x="494934" y="208046"/>
                    <a:pt x="486946" y="217095"/>
                  </a:cubicBezTo>
                  <a:cubicBezTo>
                    <a:pt x="475446" y="232497"/>
                    <a:pt x="461234" y="245670"/>
                    <a:pt x="445009" y="255956"/>
                  </a:cubicBezTo>
                  <a:cubicBezTo>
                    <a:pt x="445009" y="255956"/>
                    <a:pt x="463457" y="236906"/>
                    <a:pt x="473537" y="224524"/>
                  </a:cubicBezTo>
                  <a:cubicBezTo>
                    <a:pt x="482455" y="213561"/>
                    <a:pt x="489875" y="201445"/>
                    <a:pt x="495599" y="188520"/>
                  </a:cubicBezTo>
                  <a:cubicBezTo>
                    <a:pt x="500829" y="175851"/>
                    <a:pt x="489989" y="158706"/>
                    <a:pt x="481715" y="167755"/>
                  </a:cubicBezTo>
                  <a:cubicBezTo>
                    <a:pt x="473442" y="176804"/>
                    <a:pt x="469543" y="185853"/>
                    <a:pt x="454518" y="203950"/>
                  </a:cubicBezTo>
                  <a:cubicBezTo>
                    <a:pt x="446394" y="213542"/>
                    <a:pt x="437170" y="222143"/>
                    <a:pt x="427036" y="229572"/>
                  </a:cubicBezTo>
                  <a:cubicBezTo>
                    <a:pt x="436376" y="216895"/>
                    <a:pt x="444676" y="203483"/>
                    <a:pt x="451855" y="189472"/>
                  </a:cubicBezTo>
                  <a:cubicBezTo>
                    <a:pt x="461365" y="169946"/>
                    <a:pt x="429508" y="179947"/>
                    <a:pt x="411250" y="198997"/>
                  </a:cubicBezTo>
                  <a:cubicBezTo>
                    <a:pt x="397937" y="212808"/>
                    <a:pt x="386620" y="220809"/>
                    <a:pt x="386240" y="216999"/>
                  </a:cubicBezTo>
                  <a:cubicBezTo>
                    <a:pt x="385860" y="213189"/>
                    <a:pt x="359994" y="241097"/>
                    <a:pt x="346775" y="255099"/>
                  </a:cubicBezTo>
                  <a:cubicBezTo>
                    <a:pt x="333557" y="269101"/>
                    <a:pt x="279448" y="290246"/>
                    <a:pt x="224008" y="30424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3574;p38"/>
            <p:cNvSpPr/>
            <p:nvPr/>
          </p:nvSpPr>
          <p:spPr>
            <a:xfrm>
              <a:off x="2845723" y="3311820"/>
              <a:ext cx="154147" cy="225876"/>
            </a:xfrm>
            <a:custGeom>
              <a:avLst/>
              <a:gdLst/>
              <a:ahLst/>
              <a:cxnLst/>
              <a:rect l="l" t="t" r="r" b="b"/>
              <a:pathLst>
                <a:path w="154147" h="225876" extrusionOk="0">
                  <a:moveTo>
                    <a:pt x="41365" y="1052"/>
                  </a:moveTo>
                  <a:cubicBezTo>
                    <a:pt x="80259" y="-4758"/>
                    <a:pt x="107931" y="12768"/>
                    <a:pt x="124954" y="71823"/>
                  </a:cubicBezTo>
                  <a:cubicBezTo>
                    <a:pt x="141976" y="130878"/>
                    <a:pt x="154148" y="179360"/>
                    <a:pt x="154148" y="179360"/>
                  </a:cubicBezTo>
                  <a:cubicBezTo>
                    <a:pt x="138761" y="201611"/>
                    <a:pt x="115453" y="217117"/>
                    <a:pt x="89008" y="222699"/>
                  </a:cubicBezTo>
                  <a:cubicBezTo>
                    <a:pt x="42411" y="233939"/>
                    <a:pt x="25674" y="211745"/>
                    <a:pt x="25674" y="211745"/>
                  </a:cubicBezTo>
                  <a:cubicBezTo>
                    <a:pt x="25674" y="211745"/>
                    <a:pt x="12741" y="149833"/>
                    <a:pt x="4753" y="107732"/>
                  </a:cubicBezTo>
                  <a:cubicBezTo>
                    <a:pt x="-3235" y="65632"/>
                    <a:pt x="-6753" y="8101"/>
                    <a:pt x="41365" y="10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3575;p38"/>
            <p:cNvSpPr/>
            <p:nvPr/>
          </p:nvSpPr>
          <p:spPr>
            <a:xfrm>
              <a:off x="2673955" y="2924805"/>
              <a:ext cx="251532" cy="277898"/>
            </a:xfrm>
            <a:custGeom>
              <a:avLst/>
              <a:gdLst/>
              <a:ahLst/>
              <a:cxnLst/>
              <a:rect l="l" t="t" r="r" b="b"/>
              <a:pathLst>
                <a:path w="251532" h="277898" extrusionOk="0">
                  <a:moveTo>
                    <a:pt x="237382" y="114605"/>
                  </a:moveTo>
                  <a:cubicBezTo>
                    <a:pt x="237382" y="114605"/>
                    <a:pt x="298814" y="20974"/>
                    <a:pt x="165681" y="1924"/>
                  </a:cubicBezTo>
                  <a:cubicBezTo>
                    <a:pt x="69635" y="-11792"/>
                    <a:pt x="7918" y="50025"/>
                    <a:pt x="786" y="117081"/>
                  </a:cubicBezTo>
                  <a:cubicBezTo>
                    <a:pt x="-6061" y="181185"/>
                    <a:pt x="33308" y="247669"/>
                    <a:pt x="61837" y="274149"/>
                  </a:cubicBezTo>
                  <a:cubicBezTo>
                    <a:pt x="75721" y="279102"/>
                    <a:pt x="105581" y="281959"/>
                    <a:pt x="144855" y="264052"/>
                  </a:cubicBezTo>
                  <a:cubicBezTo>
                    <a:pt x="146420" y="246602"/>
                    <a:pt x="147024" y="229086"/>
                    <a:pt x="146662" y="211569"/>
                  </a:cubicBezTo>
                  <a:cubicBezTo>
                    <a:pt x="146662" y="211569"/>
                    <a:pt x="99875" y="112890"/>
                    <a:pt x="237382" y="11460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3576;p38"/>
            <p:cNvSpPr/>
            <p:nvPr/>
          </p:nvSpPr>
          <p:spPr>
            <a:xfrm>
              <a:off x="3214730" y="3494025"/>
              <a:ext cx="76119" cy="66973"/>
            </a:xfrm>
            <a:custGeom>
              <a:avLst/>
              <a:gdLst/>
              <a:ahLst/>
              <a:cxnLst/>
              <a:rect l="l" t="t" r="r" b="b"/>
              <a:pathLst>
                <a:path w="76119" h="66973" extrusionOk="0">
                  <a:moveTo>
                    <a:pt x="8709" y="56972"/>
                  </a:moveTo>
                  <a:cubicBezTo>
                    <a:pt x="8709" y="56972"/>
                    <a:pt x="-6411" y="29445"/>
                    <a:pt x="3194" y="22587"/>
                  </a:cubicBezTo>
                  <a:cubicBezTo>
                    <a:pt x="12798" y="15729"/>
                    <a:pt x="26492" y="41637"/>
                    <a:pt x="29250" y="51638"/>
                  </a:cubicBezTo>
                  <a:cubicBezTo>
                    <a:pt x="32008" y="61639"/>
                    <a:pt x="28204" y="48590"/>
                    <a:pt x="28204" y="48590"/>
                  </a:cubicBezTo>
                  <a:cubicBezTo>
                    <a:pt x="28204" y="48590"/>
                    <a:pt x="17838" y="17443"/>
                    <a:pt x="24590" y="11442"/>
                  </a:cubicBezTo>
                  <a:cubicBezTo>
                    <a:pt x="31342" y="5442"/>
                    <a:pt x="40376" y="18777"/>
                    <a:pt x="49410" y="38303"/>
                  </a:cubicBezTo>
                  <a:cubicBezTo>
                    <a:pt x="58444" y="57829"/>
                    <a:pt x="51597" y="36684"/>
                    <a:pt x="51597" y="36684"/>
                  </a:cubicBezTo>
                  <a:cubicBezTo>
                    <a:pt x="51597" y="36684"/>
                    <a:pt x="36667" y="5442"/>
                    <a:pt x="43039" y="1060"/>
                  </a:cubicBezTo>
                  <a:cubicBezTo>
                    <a:pt x="51597" y="-4655"/>
                    <a:pt x="65671" y="13823"/>
                    <a:pt x="74040" y="30492"/>
                  </a:cubicBezTo>
                  <a:cubicBezTo>
                    <a:pt x="82408" y="47161"/>
                    <a:pt x="62818" y="66973"/>
                    <a:pt x="62818" y="6697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0" name="Google Shape;3577;p38"/>
            <p:cNvGrpSpPr/>
            <p:nvPr/>
          </p:nvGrpSpPr>
          <p:grpSpPr>
            <a:xfrm>
              <a:off x="3192914" y="3470000"/>
              <a:ext cx="220130" cy="132120"/>
              <a:chOff x="4865564" y="4292025"/>
              <a:chExt cx="220130" cy="132120"/>
            </a:xfrm>
          </p:grpSpPr>
          <p:sp>
            <p:nvSpPr>
              <p:cNvPr id="229" name="Google Shape;3578;p38"/>
              <p:cNvSpPr/>
              <p:nvPr/>
            </p:nvSpPr>
            <p:spPr>
              <a:xfrm>
                <a:off x="4866015" y="4297264"/>
                <a:ext cx="219679" cy="126881"/>
              </a:xfrm>
              <a:custGeom>
                <a:avLst/>
                <a:gdLst/>
                <a:ahLst/>
                <a:cxnLst/>
                <a:rect l="l" t="t" r="r" b="b"/>
                <a:pathLst>
                  <a:path w="219679" h="126881" extrusionOk="0">
                    <a:moveTo>
                      <a:pt x="59268" y="125002"/>
                    </a:moveTo>
                    <a:lnTo>
                      <a:pt x="3257" y="92332"/>
                    </a:lnTo>
                    <a:cubicBezTo>
                      <a:pt x="-1593" y="89569"/>
                      <a:pt x="-927" y="84807"/>
                      <a:pt x="4589" y="81568"/>
                    </a:cubicBezTo>
                    <a:lnTo>
                      <a:pt x="140955" y="2701"/>
                    </a:lnTo>
                    <a:cubicBezTo>
                      <a:pt x="146802" y="-613"/>
                      <a:pt x="153882" y="-890"/>
                      <a:pt x="159974" y="1939"/>
                    </a:cubicBezTo>
                    <a:lnTo>
                      <a:pt x="216461" y="34610"/>
                    </a:lnTo>
                    <a:cubicBezTo>
                      <a:pt x="221215" y="37372"/>
                      <a:pt x="220645" y="42230"/>
                      <a:pt x="215129" y="45373"/>
                    </a:cubicBezTo>
                    <a:lnTo>
                      <a:pt x="77907" y="124240"/>
                    </a:lnTo>
                    <a:cubicBezTo>
                      <a:pt x="72174" y="127469"/>
                      <a:pt x="65245" y="127755"/>
                      <a:pt x="59268" y="125002"/>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3579;p38"/>
              <p:cNvSpPr/>
              <p:nvPr/>
            </p:nvSpPr>
            <p:spPr>
              <a:xfrm>
                <a:off x="4865564" y="4379690"/>
                <a:ext cx="6086" cy="5238"/>
              </a:xfrm>
              <a:custGeom>
                <a:avLst/>
                <a:gdLst/>
                <a:ahLst/>
                <a:cxnLst/>
                <a:rect l="l" t="t" r="r" b="b"/>
                <a:pathLst>
                  <a:path w="6086" h="5238" extrusionOk="0">
                    <a:moveTo>
                      <a:pt x="0" y="5239"/>
                    </a:moveTo>
                    <a:lnTo>
                      <a:pt x="0" y="0"/>
                    </a:lnTo>
                    <a:lnTo>
                      <a:pt x="6086" y="2286"/>
                    </a:lnTo>
                    <a:lnTo>
                      <a:pt x="0" y="5239"/>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3580;p38"/>
              <p:cNvSpPr/>
              <p:nvPr/>
            </p:nvSpPr>
            <p:spPr>
              <a:xfrm>
                <a:off x="5080003" y="4331398"/>
                <a:ext cx="4849" cy="4953"/>
              </a:xfrm>
              <a:custGeom>
                <a:avLst/>
                <a:gdLst/>
                <a:ahLst/>
                <a:cxnLst/>
                <a:rect l="l" t="t" r="r" b="b"/>
                <a:pathLst>
                  <a:path w="4849" h="4953" extrusionOk="0">
                    <a:moveTo>
                      <a:pt x="4850" y="4953"/>
                    </a:moveTo>
                    <a:lnTo>
                      <a:pt x="4850" y="0"/>
                    </a:lnTo>
                    <a:lnTo>
                      <a:pt x="0" y="3048"/>
                    </a:lnTo>
                    <a:lnTo>
                      <a:pt x="4850" y="49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3581;p38"/>
              <p:cNvSpPr/>
              <p:nvPr/>
            </p:nvSpPr>
            <p:spPr>
              <a:xfrm>
                <a:off x="4866015" y="4293038"/>
                <a:ext cx="219203" cy="126874"/>
              </a:xfrm>
              <a:custGeom>
                <a:avLst/>
                <a:gdLst/>
                <a:ahLst/>
                <a:cxnLst/>
                <a:rect l="l" t="t" r="r" b="b"/>
                <a:pathLst>
                  <a:path w="219203" h="126874" extrusionOk="0">
                    <a:moveTo>
                      <a:pt x="59268" y="124847"/>
                    </a:moveTo>
                    <a:lnTo>
                      <a:pt x="3257" y="92177"/>
                    </a:lnTo>
                    <a:cubicBezTo>
                      <a:pt x="-1593" y="89414"/>
                      <a:pt x="-927" y="84556"/>
                      <a:pt x="4589" y="81413"/>
                    </a:cubicBezTo>
                    <a:lnTo>
                      <a:pt x="140480" y="2737"/>
                    </a:lnTo>
                    <a:cubicBezTo>
                      <a:pt x="146312" y="-626"/>
                      <a:pt x="153417" y="-902"/>
                      <a:pt x="159499" y="1975"/>
                    </a:cubicBezTo>
                    <a:lnTo>
                      <a:pt x="215985" y="34646"/>
                    </a:lnTo>
                    <a:cubicBezTo>
                      <a:pt x="220740" y="37408"/>
                      <a:pt x="220169" y="42170"/>
                      <a:pt x="214654" y="45409"/>
                    </a:cubicBezTo>
                    <a:lnTo>
                      <a:pt x="78287" y="124276"/>
                    </a:lnTo>
                    <a:cubicBezTo>
                      <a:pt x="72411" y="127524"/>
                      <a:pt x="65330" y="127743"/>
                      <a:pt x="59268" y="124847"/>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3582;p38"/>
              <p:cNvSpPr/>
              <p:nvPr/>
            </p:nvSpPr>
            <p:spPr>
              <a:xfrm rot="-1790023">
                <a:off x="4877359" y="4403357"/>
                <a:ext cx="1145" cy="2102"/>
              </a:xfrm>
              <a:custGeom>
                <a:avLst/>
                <a:gdLst/>
                <a:ahLst/>
                <a:cxnLst/>
                <a:rect l="l" t="t" r="r" b="b"/>
                <a:pathLst>
                  <a:path w="1145" h="2102" extrusionOk="0">
                    <a:moveTo>
                      <a:pt x="1145" y="1053"/>
                    </a:moveTo>
                    <a:cubicBezTo>
                      <a:pt x="1145" y="1634"/>
                      <a:pt x="889" y="2104"/>
                      <a:pt x="573" y="2104"/>
                    </a:cubicBezTo>
                    <a:cubicBezTo>
                      <a:pt x="257" y="2104"/>
                      <a:pt x="0" y="1633"/>
                      <a:pt x="0" y="1053"/>
                    </a:cubicBezTo>
                    <a:cubicBezTo>
                      <a:pt x="0" y="472"/>
                      <a:pt x="257" y="2"/>
                      <a:pt x="573" y="2"/>
                    </a:cubicBezTo>
                    <a:cubicBezTo>
                      <a:pt x="889" y="2"/>
                      <a:pt x="1145" y="472"/>
                      <a:pt x="1145" y="105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3583;p38"/>
              <p:cNvSpPr/>
              <p:nvPr/>
            </p:nvSpPr>
            <p:spPr>
              <a:xfrm rot="-1801764">
                <a:off x="4877140" y="4391533"/>
                <a:ext cx="1140" cy="2093"/>
              </a:xfrm>
              <a:custGeom>
                <a:avLst/>
                <a:gdLst/>
                <a:ahLst/>
                <a:cxnLst/>
                <a:rect l="l" t="t" r="r" b="b"/>
                <a:pathLst>
                  <a:path w="1141" h="2095" extrusionOk="0">
                    <a:moveTo>
                      <a:pt x="1141" y="1048"/>
                    </a:moveTo>
                    <a:cubicBezTo>
                      <a:pt x="1141" y="1627"/>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3584;p38"/>
              <p:cNvSpPr/>
              <p:nvPr/>
            </p:nvSpPr>
            <p:spPr>
              <a:xfrm rot="-1801764">
                <a:off x="4879874" y="4393221"/>
                <a:ext cx="1140" cy="2093"/>
              </a:xfrm>
              <a:custGeom>
                <a:avLst/>
                <a:gdLst/>
                <a:ahLst/>
                <a:cxnLst/>
                <a:rect l="l" t="t" r="r" b="b"/>
                <a:pathLst>
                  <a:path w="1141" h="2095" extrusionOk="0">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3585;p38"/>
              <p:cNvSpPr/>
              <p:nvPr/>
            </p:nvSpPr>
            <p:spPr>
              <a:xfrm rot="-1801764">
                <a:off x="4882642" y="4394683"/>
                <a:ext cx="1140" cy="2093"/>
              </a:xfrm>
              <a:custGeom>
                <a:avLst/>
                <a:gdLst/>
                <a:ahLst/>
                <a:cxnLst/>
                <a:rect l="l" t="t" r="r" b="b"/>
                <a:pathLst>
                  <a:path w="1141" h="2095" extrusionOk="0">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3586;p38"/>
              <p:cNvSpPr/>
              <p:nvPr/>
            </p:nvSpPr>
            <p:spPr>
              <a:xfrm rot="-1801764">
                <a:off x="4905957" y="4408254"/>
                <a:ext cx="1140" cy="2093"/>
              </a:xfrm>
              <a:custGeom>
                <a:avLst/>
                <a:gdLst/>
                <a:ahLst/>
                <a:cxnLst/>
                <a:rect l="l" t="t" r="r" b="b"/>
                <a:pathLst>
                  <a:path w="1141" h="2095" extrusionOk="0">
                    <a:moveTo>
                      <a:pt x="1141" y="1048"/>
                    </a:moveTo>
                    <a:cubicBezTo>
                      <a:pt x="1141" y="1627"/>
                      <a:pt x="886" y="2095"/>
                      <a:pt x="571" y="2095"/>
                    </a:cubicBezTo>
                    <a:cubicBezTo>
                      <a:pt x="256" y="2095"/>
                      <a:pt x="0" y="1626"/>
                      <a:pt x="0" y="1048"/>
                    </a:cubicBezTo>
                    <a:cubicBezTo>
                      <a:pt x="0" y="469"/>
                      <a:pt x="256"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3587;p38"/>
              <p:cNvSpPr/>
              <p:nvPr/>
            </p:nvSpPr>
            <p:spPr>
              <a:xfrm rot="-1801764">
                <a:off x="4908679" y="4409799"/>
                <a:ext cx="1140" cy="2093"/>
              </a:xfrm>
              <a:custGeom>
                <a:avLst/>
                <a:gdLst/>
                <a:ahLst/>
                <a:cxnLst/>
                <a:rect l="l" t="t" r="r" b="b"/>
                <a:pathLst>
                  <a:path w="1141" h="2095" extrusionOk="0">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3588;p38"/>
              <p:cNvSpPr/>
              <p:nvPr/>
            </p:nvSpPr>
            <p:spPr>
              <a:xfrm rot="-1801764">
                <a:off x="4911365" y="4411405"/>
                <a:ext cx="1140" cy="2093"/>
              </a:xfrm>
              <a:custGeom>
                <a:avLst/>
                <a:gdLst/>
                <a:ahLst/>
                <a:cxnLst/>
                <a:rect l="l" t="t" r="r" b="b"/>
                <a:pathLst>
                  <a:path w="1141" h="2095" extrusionOk="0">
                    <a:moveTo>
                      <a:pt x="1141" y="1048"/>
                    </a:moveTo>
                    <a:cubicBezTo>
                      <a:pt x="1141" y="1626"/>
                      <a:pt x="886" y="2095"/>
                      <a:pt x="571" y="2095"/>
                    </a:cubicBezTo>
                    <a:cubicBezTo>
                      <a:pt x="256" y="2095"/>
                      <a:pt x="0" y="1626"/>
                      <a:pt x="0" y="1048"/>
                    </a:cubicBezTo>
                    <a:cubicBezTo>
                      <a:pt x="0" y="469"/>
                      <a:pt x="256"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3589;p38"/>
              <p:cNvSpPr/>
              <p:nvPr/>
            </p:nvSpPr>
            <p:spPr>
              <a:xfrm rot="-1801764">
                <a:off x="4914086" y="4412950"/>
                <a:ext cx="1140" cy="2093"/>
              </a:xfrm>
              <a:custGeom>
                <a:avLst/>
                <a:gdLst/>
                <a:ahLst/>
                <a:cxnLst/>
                <a:rect l="l" t="t" r="r" b="b"/>
                <a:pathLst>
                  <a:path w="1141" h="2095" extrusionOk="0">
                    <a:moveTo>
                      <a:pt x="1141" y="1048"/>
                    </a:moveTo>
                    <a:cubicBezTo>
                      <a:pt x="1141" y="1627"/>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3590;p38"/>
              <p:cNvSpPr/>
              <p:nvPr/>
            </p:nvSpPr>
            <p:spPr>
              <a:xfrm>
                <a:off x="4890288" y="4399104"/>
                <a:ext cx="9224" cy="6794"/>
              </a:xfrm>
              <a:custGeom>
                <a:avLst/>
                <a:gdLst/>
                <a:ahLst/>
                <a:cxnLst/>
                <a:rect l="l" t="t" r="r" b="b"/>
                <a:pathLst>
                  <a:path w="9224" h="6794" extrusionOk="0">
                    <a:moveTo>
                      <a:pt x="8368" y="6684"/>
                    </a:moveTo>
                    <a:lnTo>
                      <a:pt x="856" y="2398"/>
                    </a:lnTo>
                    <a:cubicBezTo>
                      <a:pt x="322" y="1989"/>
                      <a:pt x="8" y="1360"/>
                      <a:pt x="0" y="684"/>
                    </a:cubicBezTo>
                    <a:lnTo>
                      <a:pt x="0" y="684"/>
                    </a:lnTo>
                    <a:cubicBezTo>
                      <a:pt x="0" y="112"/>
                      <a:pt x="0" y="-174"/>
                      <a:pt x="856" y="112"/>
                    </a:cubicBezTo>
                    <a:lnTo>
                      <a:pt x="8368" y="4398"/>
                    </a:lnTo>
                    <a:cubicBezTo>
                      <a:pt x="8898" y="4770"/>
                      <a:pt x="9217" y="5370"/>
                      <a:pt x="9224" y="6018"/>
                    </a:cubicBezTo>
                    <a:lnTo>
                      <a:pt x="9224" y="6018"/>
                    </a:lnTo>
                    <a:cubicBezTo>
                      <a:pt x="9224" y="6684"/>
                      <a:pt x="8844" y="6970"/>
                      <a:pt x="8368" y="668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3591;p38"/>
              <p:cNvSpPr/>
              <p:nvPr/>
            </p:nvSpPr>
            <p:spPr>
              <a:xfrm>
                <a:off x="5060033" y="4346638"/>
                <a:ext cx="8558" cy="6096"/>
              </a:xfrm>
              <a:custGeom>
                <a:avLst/>
                <a:gdLst/>
                <a:ahLst/>
                <a:cxnLst/>
                <a:rect l="l" t="t" r="r" b="b"/>
                <a:pathLst>
                  <a:path w="8558" h="6096" extrusionOk="0">
                    <a:moveTo>
                      <a:pt x="7703" y="2096"/>
                    </a:moveTo>
                    <a:lnTo>
                      <a:pt x="761" y="6096"/>
                    </a:lnTo>
                    <a:cubicBezTo>
                      <a:pt x="761" y="6096"/>
                      <a:pt x="0" y="6096"/>
                      <a:pt x="0" y="5525"/>
                    </a:cubicBezTo>
                    <a:lnTo>
                      <a:pt x="0" y="5525"/>
                    </a:lnTo>
                    <a:cubicBezTo>
                      <a:pt x="38" y="4934"/>
                      <a:pt x="312" y="4381"/>
                      <a:pt x="761" y="4001"/>
                    </a:cubicBezTo>
                    <a:lnTo>
                      <a:pt x="7703" y="0"/>
                    </a:lnTo>
                    <a:cubicBezTo>
                      <a:pt x="7703" y="0"/>
                      <a:pt x="8559" y="0"/>
                      <a:pt x="8559" y="571"/>
                    </a:cubicBezTo>
                    <a:lnTo>
                      <a:pt x="8559" y="571"/>
                    </a:lnTo>
                    <a:cubicBezTo>
                      <a:pt x="8554" y="1191"/>
                      <a:pt x="8230" y="1772"/>
                      <a:pt x="7703" y="209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3592;p38"/>
              <p:cNvSpPr/>
              <p:nvPr/>
            </p:nvSpPr>
            <p:spPr>
              <a:xfrm>
                <a:off x="5049382" y="4352829"/>
                <a:ext cx="8559" cy="6096"/>
              </a:xfrm>
              <a:custGeom>
                <a:avLst/>
                <a:gdLst/>
                <a:ahLst/>
                <a:cxnLst/>
                <a:rect l="l" t="t" r="r" b="b"/>
                <a:pathLst>
                  <a:path w="8559" h="6096" extrusionOk="0">
                    <a:moveTo>
                      <a:pt x="7703" y="2096"/>
                    </a:moveTo>
                    <a:lnTo>
                      <a:pt x="761" y="6096"/>
                    </a:lnTo>
                    <a:cubicBezTo>
                      <a:pt x="761" y="6096"/>
                      <a:pt x="1" y="6096"/>
                      <a:pt x="1" y="5525"/>
                    </a:cubicBezTo>
                    <a:lnTo>
                      <a:pt x="1" y="5525"/>
                    </a:lnTo>
                    <a:cubicBezTo>
                      <a:pt x="-16" y="4924"/>
                      <a:pt x="270" y="4353"/>
                      <a:pt x="761" y="4001"/>
                    </a:cubicBezTo>
                    <a:lnTo>
                      <a:pt x="7703" y="0"/>
                    </a:lnTo>
                    <a:cubicBezTo>
                      <a:pt x="7703" y="0"/>
                      <a:pt x="8559" y="0"/>
                      <a:pt x="8559" y="571"/>
                    </a:cubicBezTo>
                    <a:lnTo>
                      <a:pt x="8559" y="571"/>
                    </a:lnTo>
                    <a:cubicBezTo>
                      <a:pt x="8537" y="1191"/>
                      <a:pt x="8218" y="1753"/>
                      <a:pt x="7703" y="209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3593;p38"/>
              <p:cNvSpPr/>
              <p:nvPr/>
            </p:nvSpPr>
            <p:spPr>
              <a:xfrm>
                <a:off x="4866015" y="4292025"/>
                <a:ext cx="219679" cy="127142"/>
              </a:xfrm>
              <a:custGeom>
                <a:avLst/>
                <a:gdLst/>
                <a:ahLst/>
                <a:cxnLst/>
                <a:rect l="l" t="t" r="r" b="b"/>
                <a:pathLst>
                  <a:path w="219679" h="127142" extrusionOk="0">
                    <a:moveTo>
                      <a:pt x="59268" y="125097"/>
                    </a:moveTo>
                    <a:lnTo>
                      <a:pt x="3257" y="92427"/>
                    </a:lnTo>
                    <a:cubicBezTo>
                      <a:pt x="-1593" y="89664"/>
                      <a:pt x="-927" y="84807"/>
                      <a:pt x="4589" y="81568"/>
                    </a:cubicBezTo>
                    <a:lnTo>
                      <a:pt x="140955" y="2701"/>
                    </a:lnTo>
                    <a:cubicBezTo>
                      <a:pt x="146802" y="-613"/>
                      <a:pt x="153882" y="-890"/>
                      <a:pt x="159974" y="1939"/>
                    </a:cubicBezTo>
                    <a:lnTo>
                      <a:pt x="216461" y="34610"/>
                    </a:lnTo>
                    <a:cubicBezTo>
                      <a:pt x="221215" y="37372"/>
                      <a:pt x="220645" y="42230"/>
                      <a:pt x="215129" y="45373"/>
                    </a:cubicBezTo>
                    <a:lnTo>
                      <a:pt x="78763" y="124240"/>
                    </a:lnTo>
                    <a:cubicBezTo>
                      <a:pt x="72819" y="127784"/>
                      <a:pt x="65499" y="128098"/>
                      <a:pt x="59268" y="125097"/>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3594;p38"/>
              <p:cNvSpPr/>
              <p:nvPr/>
            </p:nvSpPr>
            <p:spPr>
              <a:xfrm>
                <a:off x="4874289" y="4295203"/>
                <a:ext cx="203812" cy="117633"/>
              </a:xfrm>
              <a:custGeom>
                <a:avLst/>
                <a:gdLst/>
                <a:ahLst/>
                <a:cxnLst/>
                <a:rect l="l" t="t" r="r" b="b"/>
                <a:pathLst>
                  <a:path w="203812" h="117633" extrusionOk="0">
                    <a:moveTo>
                      <a:pt x="201245" y="32766"/>
                    </a:moveTo>
                    <a:lnTo>
                      <a:pt x="179278" y="19621"/>
                    </a:lnTo>
                    <a:lnTo>
                      <a:pt x="179278" y="19621"/>
                    </a:lnTo>
                    <a:cubicBezTo>
                      <a:pt x="176299" y="21184"/>
                      <a:pt x="172748" y="21184"/>
                      <a:pt x="169769" y="19621"/>
                    </a:cubicBezTo>
                    <a:cubicBezTo>
                      <a:pt x="167106" y="18097"/>
                      <a:pt x="167106" y="15716"/>
                      <a:pt x="169769" y="14192"/>
                    </a:cubicBezTo>
                    <a:lnTo>
                      <a:pt x="169769" y="14192"/>
                    </a:lnTo>
                    <a:lnTo>
                      <a:pt x="147802" y="1429"/>
                    </a:lnTo>
                    <a:cubicBezTo>
                      <a:pt x="143967" y="-476"/>
                      <a:pt x="139464" y="-476"/>
                      <a:pt x="135629" y="1429"/>
                    </a:cubicBezTo>
                    <a:lnTo>
                      <a:pt x="2496" y="78200"/>
                    </a:lnTo>
                    <a:cubicBezTo>
                      <a:pt x="-832" y="80200"/>
                      <a:pt x="-832" y="83344"/>
                      <a:pt x="2496" y="85249"/>
                    </a:cubicBezTo>
                    <a:lnTo>
                      <a:pt x="56035" y="116205"/>
                    </a:lnTo>
                    <a:cubicBezTo>
                      <a:pt x="59836" y="118110"/>
                      <a:pt x="64311" y="118110"/>
                      <a:pt x="68112" y="116205"/>
                    </a:cubicBezTo>
                    <a:lnTo>
                      <a:pt x="201245" y="39338"/>
                    </a:lnTo>
                    <a:cubicBezTo>
                      <a:pt x="204668" y="37814"/>
                      <a:pt x="204668" y="34671"/>
                      <a:pt x="201245" y="327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3595;p38"/>
              <p:cNvSpPr/>
              <p:nvPr/>
            </p:nvSpPr>
            <p:spPr>
              <a:xfrm>
                <a:off x="4874289" y="4295203"/>
                <a:ext cx="203812" cy="117633"/>
              </a:xfrm>
              <a:custGeom>
                <a:avLst/>
                <a:gdLst/>
                <a:ahLst/>
                <a:cxnLst/>
                <a:rect l="l" t="t" r="r" b="b"/>
                <a:pathLst>
                  <a:path w="203812" h="117633" extrusionOk="0">
                    <a:moveTo>
                      <a:pt x="201245" y="32766"/>
                    </a:moveTo>
                    <a:lnTo>
                      <a:pt x="179278" y="19621"/>
                    </a:lnTo>
                    <a:lnTo>
                      <a:pt x="179278" y="19621"/>
                    </a:lnTo>
                    <a:cubicBezTo>
                      <a:pt x="176299" y="21184"/>
                      <a:pt x="172748" y="21184"/>
                      <a:pt x="169769" y="19621"/>
                    </a:cubicBezTo>
                    <a:cubicBezTo>
                      <a:pt x="167106" y="18097"/>
                      <a:pt x="167106" y="15716"/>
                      <a:pt x="169769" y="14192"/>
                    </a:cubicBezTo>
                    <a:lnTo>
                      <a:pt x="169769" y="14192"/>
                    </a:lnTo>
                    <a:lnTo>
                      <a:pt x="147802" y="1429"/>
                    </a:lnTo>
                    <a:cubicBezTo>
                      <a:pt x="143967" y="-476"/>
                      <a:pt x="139464" y="-476"/>
                      <a:pt x="135629" y="1429"/>
                    </a:cubicBezTo>
                    <a:lnTo>
                      <a:pt x="2496" y="78200"/>
                    </a:lnTo>
                    <a:cubicBezTo>
                      <a:pt x="-832" y="80200"/>
                      <a:pt x="-832" y="83344"/>
                      <a:pt x="2496" y="85249"/>
                    </a:cubicBezTo>
                    <a:lnTo>
                      <a:pt x="56035" y="116205"/>
                    </a:lnTo>
                    <a:cubicBezTo>
                      <a:pt x="59836" y="118110"/>
                      <a:pt x="64311" y="118110"/>
                      <a:pt x="68112" y="116205"/>
                    </a:cubicBezTo>
                    <a:lnTo>
                      <a:pt x="201245" y="39338"/>
                    </a:lnTo>
                    <a:cubicBezTo>
                      <a:pt x="204668" y="37814"/>
                      <a:pt x="204668" y="34671"/>
                      <a:pt x="201245" y="32766"/>
                    </a:cubicBezTo>
                    <a:close/>
                  </a:path>
                </a:pathLst>
              </a:custGeom>
              <a:solidFill>
                <a:srgbClr val="000000">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3596;p38"/>
              <p:cNvSpPr/>
              <p:nvPr/>
            </p:nvSpPr>
            <p:spPr>
              <a:xfrm>
                <a:off x="5044723" y="4311872"/>
                <a:ext cx="5135" cy="2857"/>
              </a:xfrm>
              <a:custGeom>
                <a:avLst/>
                <a:gdLst/>
                <a:ahLst/>
                <a:cxnLst/>
                <a:rect l="l" t="t" r="r" b="b"/>
                <a:pathLst>
                  <a:path w="5135" h="2857" extrusionOk="0">
                    <a:moveTo>
                      <a:pt x="5135" y="1429"/>
                    </a:moveTo>
                    <a:cubicBezTo>
                      <a:pt x="5135" y="2218"/>
                      <a:pt x="3986" y="2857"/>
                      <a:pt x="2568" y="2857"/>
                    </a:cubicBezTo>
                    <a:cubicBezTo>
                      <a:pt x="1150" y="2857"/>
                      <a:pt x="0" y="2218"/>
                      <a:pt x="0" y="1429"/>
                    </a:cubicBezTo>
                    <a:cubicBezTo>
                      <a:pt x="0" y="640"/>
                      <a:pt x="1150" y="0"/>
                      <a:pt x="2568" y="0"/>
                    </a:cubicBezTo>
                    <a:cubicBezTo>
                      <a:pt x="3986" y="0"/>
                      <a:pt x="5135" y="640"/>
                      <a:pt x="5135" y="142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3597;p38"/>
              <p:cNvSpPr/>
              <p:nvPr/>
            </p:nvSpPr>
            <p:spPr>
              <a:xfrm>
                <a:off x="5046530" y="4312698"/>
                <a:ext cx="1521" cy="1221"/>
              </a:xfrm>
              <a:custGeom>
                <a:avLst/>
                <a:gdLst/>
                <a:ahLst/>
                <a:cxnLst/>
                <a:rect l="l" t="t" r="r" b="b"/>
                <a:pathLst>
                  <a:path w="1521" h="1221" extrusionOk="0">
                    <a:moveTo>
                      <a:pt x="0" y="1079"/>
                    </a:moveTo>
                    <a:cubicBezTo>
                      <a:pt x="0" y="1079"/>
                      <a:pt x="0" y="412"/>
                      <a:pt x="0" y="221"/>
                    </a:cubicBezTo>
                    <a:cubicBezTo>
                      <a:pt x="465" y="-74"/>
                      <a:pt x="1056" y="-74"/>
                      <a:pt x="1522" y="221"/>
                    </a:cubicBezTo>
                    <a:cubicBezTo>
                      <a:pt x="1522" y="221"/>
                      <a:pt x="1522" y="793"/>
                      <a:pt x="1522" y="1079"/>
                    </a:cubicBezTo>
                    <a:cubicBezTo>
                      <a:pt x="1033" y="1269"/>
                      <a:pt x="489" y="1269"/>
                      <a:pt x="0" y="1079"/>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1" name="Google Shape;3598;p38"/>
            <p:cNvSpPr/>
            <p:nvPr/>
          </p:nvSpPr>
          <p:spPr>
            <a:xfrm>
              <a:off x="3239891" y="3511325"/>
              <a:ext cx="129087" cy="107584"/>
            </a:xfrm>
            <a:custGeom>
              <a:avLst/>
              <a:gdLst/>
              <a:ahLst/>
              <a:cxnLst/>
              <a:rect l="l" t="t" r="r" b="b"/>
              <a:pathLst>
                <a:path w="129087" h="107584" extrusionOk="0">
                  <a:moveTo>
                    <a:pt x="100516" y="75867"/>
                  </a:moveTo>
                  <a:cubicBezTo>
                    <a:pt x="100516" y="75867"/>
                    <a:pt x="130375" y="48911"/>
                    <a:pt x="129044" y="13192"/>
                  </a:cubicBezTo>
                  <a:cubicBezTo>
                    <a:pt x="127237" y="-11668"/>
                    <a:pt x="112212" y="6239"/>
                    <a:pt x="112212" y="6239"/>
                  </a:cubicBezTo>
                  <a:lnTo>
                    <a:pt x="97092" y="33671"/>
                  </a:lnTo>
                  <a:cubicBezTo>
                    <a:pt x="89594" y="43806"/>
                    <a:pt x="79821" y="52026"/>
                    <a:pt x="68564" y="57674"/>
                  </a:cubicBezTo>
                  <a:cubicBezTo>
                    <a:pt x="57968" y="58693"/>
                    <a:pt x="47431" y="60255"/>
                    <a:pt x="36992" y="62341"/>
                  </a:cubicBezTo>
                  <a:cubicBezTo>
                    <a:pt x="18448" y="65961"/>
                    <a:pt x="0" y="89202"/>
                    <a:pt x="0" y="89202"/>
                  </a:cubicBezTo>
                  <a:lnTo>
                    <a:pt x="23298" y="1075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3599;p38"/>
            <p:cNvSpPr/>
            <p:nvPr/>
          </p:nvSpPr>
          <p:spPr>
            <a:xfrm>
              <a:off x="2547598" y="1999349"/>
              <a:ext cx="711585" cy="787458"/>
            </a:xfrm>
            <a:custGeom>
              <a:avLst/>
              <a:gdLst/>
              <a:ahLst/>
              <a:cxnLst/>
              <a:rect l="l" t="t" r="r" b="b"/>
              <a:pathLst>
                <a:path w="711585" h="787458" extrusionOk="0">
                  <a:moveTo>
                    <a:pt x="654254" y="325496"/>
                  </a:moveTo>
                  <a:lnTo>
                    <a:pt x="104510" y="7551"/>
                  </a:lnTo>
                  <a:cubicBezTo>
                    <a:pt x="93809" y="169"/>
                    <a:pt x="80334" y="-1936"/>
                    <a:pt x="67898" y="1836"/>
                  </a:cubicBezTo>
                  <a:lnTo>
                    <a:pt x="67898" y="1836"/>
                  </a:lnTo>
                  <a:cubicBezTo>
                    <a:pt x="65551" y="2808"/>
                    <a:pt x="63345" y="4093"/>
                    <a:pt x="61336" y="5646"/>
                  </a:cubicBezTo>
                  <a:lnTo>
                    <a:pt x="0" y="40793"/>
                  </a:lnTo>
                  <a:lnTo>
                    <a:pt x="47548" y="96705"/>
                  </a:lnTo>
                  <a:lnTo>
                    <a:pt x="47548" y="326258"/>
                  </a:lnTo>
                  <a:cubicBezTo>
                    <a:pt x="49713" y="366529"/>
                    <a:pt x="70903" y="403353"/>
                    <a:pt x="104605" y="425413"/>
                  </a:cubicBezTo>
                  <a:lnTo>
                    <a:pt x="275776" y="533140"/>
                  </a:lnTo>
                  <a:lnTo>
                    <a:pt x="322277" y="639916"/>
                  </a:lnTo>
                  <a:lnTo>
                    <a:pt x="273303" y="723069"/>
                  </a:lnTo>
                  <a:lnTo>
                    <a:pt x="341487" y="684016"/>
                  </a:lnTo>
                  <a:lnTo>
                    <a:pt x="406246" y="608674"/>
                  </a:lnTo>
                  <a:lnTo>
                    <a:pt x="612888" y="720783"/>
                  </a:lnTo>
                  <a:lnTo>
                    <a:pt x="624014" y="787458"/>
                  </a:lnTo>
                  <a:lnTo>
                    <a:pt x="693624" y="747644"/>
                  </a:lnTo>
                  <a:lnTo>
                    <a:pt x="695526" y="746500"/>
                  </a:lnTo>
                  <a:lnTo>
                    <a:pt x="696191" y="746500"/>
                  </a:lnTo>
                  <a:lnTo>
                    <a:pt x="696191" y="746500"/>
                  </a:lnTo>
                  <a:cubicBezTo>
                    <a:pt x="706983" y="737785"/>
                    <a:pt x="712695" y="724231"/>
                    <a:pt x="711407" y="710401"/>
                  </a:cubicBezTo>
                  <a:lnTo>
                    <a:pt x="711407" y="424651"/>
                  </a:lnTo>
                  <a:cubicBezTo>
                    <a:pt x="709219" y="384370"/>
                    <a:pt x="687992" y="347536"/>
                    <a:pt x="654254" y="325496"/>
                  </a:cubicBez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3600;p38"/>
            <p:cNvSpPr/>
            <p:nvPr/>
          </p:nvSpPr>
          <p:spPr>
            <a:xfrm>
              <a:off x="2526963" y="2038199"/>
              <a:ext cx="663763" cy="751441"/>
            </a:xfrm>
            <a:custGeom>
              <a:avLst/>
              <a:gdLst/>
              <a:ahLst/>
              <a:cxnLst/>
              <a:rect l="l" t="t" r="r" b="b"/>
              <a:pathLst>
                <a:path w="663763" h="751441" extrusionOk="0">
                  <a:moveTo>
                    <a:pt x="606802" y="325697"/>
                  </a:moveTo>
                  <a:lnTo>
                    <a:pt x="57057" y="7848"/>
                  </a:lnTo>
                  <a:cubicBezTo>
                    <a:pt x="25485" y="-10440"/>
                    <a:pt x="0" y="4324"/>
                    <a:pt x="0" y="40805"/>
                  </a:cubicBezTo>
                  <a:lnTo>
                    <a:pt x="0" y="326555"/>
                  </a:lnTo>
                  <a:cubicBezTo>
                    <a:pt x="2165" y="366826"/>
                    <a:pt x="23356" y="403650"/>
                    <a:pt x="57057" y="425710"/>
                  </a:cubicBezTo>
                  <a:lnTo>
                    <a:pt x="228228" y="533533"/>
                  </a:lnTo>
                  <a:lnTo>
                    <a:pt x="293939" y="684314"/>
                  </a:lnTo>
                  <a:lnTo>
                    <a:pt x="358699" y="608971"/>
                  </a:lnTo>
                  <a:lnTo>
                    <a:pt x="606707" y="743654"/>
                  </a:lnTo>
                  <a:cubicBezTo>
                    <a:pt x="638278" y="761847"/>
                    <a:pt x="663764" y="747083"/>
                    <a:pt x="663764" y="710603"/>
                  </a:cubicBezTo>
                  <a:lnTo>
                    <a:pt x="663764" y="424853"/>
                  </a:lnTo>
                  <a:cubicBezTo>
                    <a:pt x="661621" y="384600"/>
                    <a:pt x="640468" y="347776"/>
                    <a:pt x="606802" y="325697"/>
                  </a:cubicBezTo>
                  <a:close/>
                </a:path>
              </a:pathLst>
            </a:custGeom>
            <a:solidFill>
              <a:srgbClr val="E26D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3601;p38"/>
            <p:cNvSpPr/>
            <p:nvPr/>
          </p:nvSpPr>
          <p:spPr>
            <a:xfrm>
              <a:off x="5660632" y="225896"/>
              <a:ext cx="713014" cy="789165"/>
            </a:xfrm>
            <a:custGeom>
              <a:avLst/>
              <a:gdLst/>
              <a:ahLst/>
              <a:cxnLst/>
              <a:rect l="l" t="t" r="r" b="b"/>
              <a:pathLst>
                <a:path w="713014" h="789165" extrusionOk="0">
                  <a:moveTo>
                    <a:pt x="655586" y="326155"/>
                  </a:moveTo>
                  <a:lnTo>
                    <a:pt x="104700" y="7639"/>
                  </a:lnTo>
                  <a:cubicBezTo>
                    <a:pt x="93992" y="191"/>
                    <a:pt x="80470" y="-1949"/>
                    <a:pt x="67993" y="1829"/>
                  </a:cubicBezTo>
                  <a:lnTo>
                    <a:pt x="67993" y="1829"/>
                  </a:lnTo>
                  <a:cubicBezTo>
                    <a:pt x="65625" y="2760"/>
                    <a:pt x="63419" y="4045"/>
                    <a:pt x="61432" y="5639"/>
                  </a:cubicBezTo>
                  <a:lnTo>
                    <a:pt x="0" y="40882"/>
                  </a:lnTo>
                  <a:lnTo>
                    <a:pt x="47548" y="96793"/>
                  </a:lnTo>
                  <a:lnTo>
                    <a:pt x="47548" y="326917"/>
                  </a:lnTo>
                  <a:cubicBezTo>
                    <a:pt x="49697" y="367241"/>
                    <a:pt x="70884" y="404130"/>
                    <a:pt x="104605" y="426263"/>
                  </a:cubicBezTo>
                  <a:lnTo>
                    <a:pt x="276252" y="534277"/>
                  </a:lnTo>
                  <a:lnTo>
                    <a:pt x="322848" y="641242"/>
                  </a:lnTo>
                  <a:lnTo>
                    <a:pt x="273874" y="724586"/>
                  </a:lnTo>
                  <a:lnTo>
                    <a:pt x="342248" y="685629"/>
                  </a:lnTo>
                  <a:lnTo>
                    <a:pt x="407102" y="610096"/>
                  </a:lnTo>
                  <a:lnTo>
                    <a:pt x="614029" y="722491"/>
                  </a:lnTo>
                  <a:lnTo>
                    <a:pt x="625250" y="789166"/>
                  </a:lnTo>
                  <a:lnTo>
                    <a:pt x="694955" y="749161"/>
                  </a:lnTo>
                  <a:lnTo>
                    <a:pt x="696857" y="748113"/>
                  </a:lnTo>
                  <a:lnTo>
                    <a:pt x="697523" y="748113"/>
                  </a:lnTo>
                  <a:lnTo>
                    <a:pt x="697523" y="748113"/>
                  </a:lnTo>
                  <a:cubicBezTo>
                    <a:pt x="708373" y="739436"/>
                    <a:pt x="714136" y="725863"/>
                    <a:pt x="712833" y="712013"/>
                  </a:cubicBezTo>
                  <a:lnTo>
                    <a:pt x="712833" y="426263"/>
                  </a:lnTo>
                  <a:cubicBezTo>
                    <a:pt x="710874" y="385631"/>
                    <a:pt x="689592" y="348402"/>
                    <a:pt x="655586" y="3261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3602;p38"/>
            <p:cNvSpPr/>
            <p:nvPr/>
          </p:nvSpPr>
          <p:spPr>
            <a:xfrm>
              <a:off x="5639997" y="264856"/>
              <a:ext cx="665000" cy="752811"/>
            </a:xfrm>
            <a:custGeom>
              <a:avLst/>
              <a:gdLst/>
              <a:ahLst/>
              <a:cxnLst/>
              <a:rect l="l" t="t" r="r" b="b"/>
              <a:pathLst>
                <a:path w="665000" h="752811" extrusionOk="0">
                  <a:moveTo>
                    <a:pt x="607848" y="326342"/>
                  </a:moveTo>
                  <a:lnTo>
                    <a:pt x="57057" y="7826"/>
                  </a:lnTo>
                  <a:cubicBezTo>
                    <a:pt x="25485" y="-10462"/>
                    <a:pt x="0" y="4397"/>
                    <a:pt x="0" y="40973"/>
                  </a:cubicBezTo>
                  <a:lnTo>
                    <a:pt x="0" y="326723"/>
                  </a:lnTo>
                  <a:cubicBezTo>
                    <a:pt x="2149" y="367046"/>
                    <a:pt x="23336" y="403936"/>
                    <a:pt x="57057" y="426069"/>
                  </a:cubicBezTo>
                  <a:lnTo>
                    <a:pt x="228799" y="534464"/>
                  </a:lnTo>
                  <a:lnTo>
                    <a:pt x="294700" y="685625"/>
                  </a:lnTo>
                  <a:lnTo>
                    <a:pt x="359555" y="610092"/>
                  </a:lnTo>
                  <a:lnTo>
                    <a:pt x="607943" y="744966"/>
                  </a:lnTo>
                  <a:cubicBezTo>
                    <a:pt x="639610" y="763254"/>
                    <a:pt x="665000" y="748490"/>
                    <a:pt x="665000" y="711914"/>
                  </a:cubicBezTo>
                  <a:lnTo>
                    <a:pt x="665000" y="426164"/>
                  </a:lnTo>
                  <a:cubicBezTo>
                    <a:pt x="662994" y="385648"/>
                    <a:pt x="641749" y="348541"/>
                    <a:pt x="607848" y="32634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3603;p38"/>
            <p:cNvSpPr/>
            <p:nvPr/>
          </p:nvSpPr>
          <p:spPr>
            <a:xfrm rot="-1801764">
              <a:off x="5761046" y="473959"/>
              <a:ext cx="64417" cy="111724"/>
            </a:xfrm>
            <a:custGeom>
              <a:avLst/>
              <a:gdLst/>
              <a:ahLst/>
              <a:cxnLst/>
              <a:rect l="l" t="t" r="r" b="b"/>
              <a:pathLst>
                <a:path w="64474" h="111823" extrusionOk="0">
                  <a:moveTo>
                    <a:pt x="64475" y="55912"/>
                  </a:moveTo>
                  <a:cubicBezTo>
                    <a:pt x="64475" y="86791"/>
                    <a:pt x="50041" y="111823"/>
                    <a:pt x="32237" y="111823"/>
                  </a:cubicBezTo>
                  <a:cubicBezTo>
                    <a:pt x="14433" y="111823"/>
                    <a:pt x="0" y="86791"/>
                    <a:pt x="0" y="55912"/>
                  </a:cubicBezTo>
                  <a:cubicBezTo>
                    <a:pt x="0" y="25033"/>
                    <a:pt x="14433" y="0"/>
                    <a:pt x="32237" y="0"/>
                  </a:cubicBezTo>
                  <a:cubicBezTo>
                    <a:pt x="50041" y="0"/>
                    <a:pt x="64475" y="25033"/>
                    <a:pt x="64475" y="5591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3604;p38"/>
            <p:cNvSpPr/>
            <p:nvPr/>
          </p:nvSpPr>
          <p:spPr>
            <a:xfrm rot="-1790023">
              <a:off x="5938028" y="569955"/>
              <a:ext cx="64698" cy="112212"/>
            </a:xfrm>
            <a:custGeom>
              <a:avLst/>
              <a:gdLst/>
              <a:ahLst/>
              <a:cxnLst/>
              <a:rect l="l" t="t" r="r" b="b"/>
              <a:pathLst>
                <a:path w="64696" h="112208" extrusionOk="0">
                  <a:moveTo>
                    <a:pt x="64698" y="56104"/>
                  </a:moveTo>
                  <a:cubicBezTo>
                    <a:pt x="64698" y="87090"/>
                    <a:pt x="50215" y="112209"/>
                    <a:pt x="32350" y="112209"/>
                  </a:cubicBezTo>
                  <a:cubicBezTo>
                    <a:pt x="14484" y="112209"/>
                    <a:pt x="1" y="87090"/>
                    <a:pt x="1" y="56104"/>
                  </a:cubicBezTo>
                  <a:cubicBezTo>
                    <a:pt x="1" y="25119"/>
                    <a:pt x="14484" y="0"/>
                    <a:pt x="32350" y="0"/>
                  </a:cubicBezTo>
                  <a:cubicBezTo>
                    <a:pt x="50215" y="0"/>
                    <a:pt x="64698" y="25119"/>
                    <a:pt x="64698" y="5610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3605;p38"/>
            <p:cNvSpPr/>
            <p:nvPr/>
          </p:nvSpPr>
          <p:spPr>
            <a:xfrm rot="-1801764">
              <a:off x="6087772" y="663001"/>
              <a:ext cx="64417" cy="111724"/>
            </a:xfrm>
            <a:custGeom>
              <a:avLst/>
              <a:gdLst/>
              <a:ahLst/>
              <a:cxnLst/>
              <a:rect l="l" t="t" r="r" b="b"/>
              <a:pathLst>
                <a:path w="64474" h="111823" extrusionOk="0">
                  <a:moveTo>
                    <a:pt x="64474" y="55912"/>
                  </a:moveTo>
                  <a:cubicBezTo>
                    <a:pt x="64474" y="86791"/>
                    <a:pt x="50041" y="111823"/>
                    <a:pt x="32237" y="111823"/>
                  </a:cubicBezTo>
                  <a:cubicBezTo>
                    <a:pt x="14433" y="111823"/>
                    <a:pt x="0" y="86791"/>
                    <a:pt x="0" y="55912"/>
                  </a:cubicBezTo>
                  <a:cubicBezTo>
                    <a:pt x="0" y="25033"/>
                    <a:pt x="14433" y="0"/>
                    <a:pt x="32237" y="0"/>
                  </a:cubicBezTo>
                  <a:cubicBezTo>
                    <a:pt x="50041" y="0"/>
                    <a:pt x="64474" y="25033"/>
                    <a:pt x="64474" y="5591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3606;p38"/>
            <p:cNvSpPr/>
            <p:nvPr/>
          </p:nvSpPr>
          <p:spPr>
            <a:xfrm>
              <a:off x="5152444" y="952333"/>
              <a:ext cx="216911" cy="289327"/>
            </a:xfrm>
            <a:custGeom>
              <a:avLst/>
              <a:gdLst/>
              <a:ahLst/>
              <a:cxnLst/>
              <a:rect l="l" t="t" r="r" b="b"/>
              <a:pathLst>
                <a:path w="216911" h="289327" extrusionOk="0">
                  <a:moveTo>
                    <a:pt x="216912" y="195983"/>
                  </a:moveTo>
                  <a:cubicBezTo>
                    <a:pt x="216912" y="129308"/>
                    <a:pt x="170030" y="47678"/>
                    <a:pt x="112307" y="14246"/>
                  </a:cubicBezTo>
                  <a:cubicBezTo>
                    <a:pt x="81496" y="-3566"/>
                    <a:pt x="53919" y="-4042"/>
                    <a:pt x="34805" y="9293"/>
                  </a:cubicBezTo>
                  <a:lnTo>
                    <a:pt x="0" y="29009"/>
                  </a:lnTo>
                  <a:lnTo>
                    <a:pt x="14835" y="34915"/>
                  </a:lnTo>
                  <a:cubicBezTo>
                    <a:pt x="9738" y="47589"/>
                    <a:pt x="7246" y="61163"/>
                    <a:pt x="7512" y="74825"/>
                  </a:cubicBezTo>
                  <a:cubicBezTo>
                    <a:pt x="7512" y="141500"/>
                    <a:pt x="54394" y="223034"/>
                    <a:pt x="112117" y="256562"/>
                  </a:cubicBezTo>
                  <a:cubicBezTo>
                    <a:pt x="121018" y="261857"/>
                    <a:pt x="130623" y="265858"/>
                    <a:pt x="140645" y="268468"/>
                  </a:cubicBezTo>
                  <a:lnTo>
                    <a:pt x="140645" y="289328"/>
                  </a:lnTo>
                  <a:lnTo>
                    <a:pt x="185530" y="263991"/>
                  </a:lnTo>
                  <a:lnTo>
                    <a:pt x="185530" y="263991"/>
                  </a:lnTo>
                  <a:lnTo>
                    <a:pt x="185530" y="263991"/>
                  </a:lnTo>
                  <a:cubicBezTo>
                    <a:pt x="205310" y="252656"/>
                    <a:pt x="216912" y="229225"/>
                    <a:pt x="216912" y="1959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3607;p38"/>
            <p:cNvSpPr/>
            <p:nvPr/>
          </p:nvSpPr>
          <p:spPr>
            <a:xfrm rot="-1801764">
              <a:off x="5140687" y="961623"/>
              <a:ext cx="170828" cy="296534"/>
            </a:xfrm>
            <a:custGeom>
              <a:avLst/>
              <a:gdLst/>
              <a:ahLst/>
              <a:cxnLst/>
              <a:rect l="l" t="t" r="r" b="b"/>
              <a:pathLst>
                <a:path w="170980" h="296798" extrusionOk="0">
                  <a:moveTo>
                    <a:pt x="170981" y="148399"/>
                  </a:moveTo>
                  <a:cubicBezTo>
                    <a:pt x="170981" y="230358"/>
                    <a:pt x="132706" y="296799"/>
                    <a:pt x="85491" y="296799"/>
                  </a:cubicBezTo>
                  <a:cubicBezTo>
                    <a:pt x="38276" y="296799"/>
                    <a:pt x="0" y="230358"/>
                    <a:pt x="0" y="148399"/>
                  </a:cubicBezTo>
                  <a:cubicBezTo>
                    <a:pt x="0" y="66441"/>
                    <a:pt x="38276" y="0"/>
                    <a:pt x="85491" y="0"/>
                  </a:cubicBezTo>
                  <a:cubicBezTo>
                    <a:pt x="132706" y="0"/>
                    <a:pt x="170981" y="66441"/>
                    <a:pt x="170981" y="148399"/>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3608;p38"/>
            <p:cNvSpPr/>
            <p:nvPr/>
          </p:nvSpPr>
          <p:spPr>
            <a:xfrm rot="-1801764">
              <a:off x="5172664" y="1037752"/>
              <a:ext cx="24322" cy="42252"/>
            </a:xfrm>
            <a:custGeom>
              <a:avLst/>
              <a:gdLst/>
              <a:ahLst/>
              <a:cxnLst/>
              <a:rect l="l" t="t" r="r" b="b"/>
              <a:pathLst>
                <a:path w="24344" h="42290" extrusionOk="0">
                  <a:moveTo>
                    <a:pt x="24344" y="21145"/>
                  </a:moveTo>
                  <a:cubicBezTo>
                    <a:pt x="24344" y="32824"/>
                    <a:pt x="18894" y="42291"/>
                    <a:pt x="12172" y="42291"/>
                  </a:cubicBezTo>
                  <a:cubicBezTo>
                    <a:pt x="5449" y="42291"/>
                    <a:pt x="0" y="32824"/>
                    <a:pt x="0" y="21145"/>
                  </a:cubicBezTo>
                  <a:cubicBezTo>
                    <a:pt x="0" y="9467"/>
                    <a:pt x="5450" y="0"/>
                    <a:pt x="12172" y="0"/>
                  </a:cubicBezTo>
                  <a:cubicBezTo>
                    <a:pt x="18895" y="0"/>
                    <a:pt x="24344" y="9467"/>
                    <a:pt x="24344" y="2114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3609;p38"/>
            <p:cNvSpPr/>
            <p:nvPr/>
          </p:nvSpPr>
          <p:spPr>
            <a:xfrm rot="-1801764">
              <a:off x="5253882" y="1084610"/>
              <a:ext cx="24322" cy="42252"/>
            </a:xfrm>
            <a:custGeom>
              <a:avLst/>
              <a:gdLst/>
              <a:ahLst/>
              <a:cxnLst/>
              <a:rect l="l" t="t" r="r" b="b"/>
              <a:pathLst>
                <a:path w="24344" h="42290" extrusionOk="0">
                  <a:moveTo>
                    <a:pt x="24344" y="21145"/>
                  </a:moveTo>
                  <a:cubicBezTo>
                    <a:pt x="24344" y="32824"/>
                    <a:pt x="18894" y="42291"/>
                    <a:pt x="12172" y="42291"/>
                  </a:cubicBezTo>
                  <a:cubicBezTo>
                    <a:pt x="5449" y="42291"/>
                    <a:pt x="0" y="32824"/>
                    <a:pt x="0" y="21145"/>
                  </a:cubicBezTo>
                  <a:cubicBezTo>
                    <a:pt x="0" y="9467"/>
                    <a:pt x="5450" y="0"/>
                    <a:pt x="12172" y="0"/>
                  </a:cubicBezTo>
                  <a:cubicBezTo>
                    <a:pt x="18895" y="0"/>
                    <a:pt x="24344" y="9467"/>
                    <a:pt x="24344" y="2114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3610;p38"/>
            <p:cNvSpPr/>
            <p:nvPr/>
          </p:nvSpPr>
          <p:spPr>
            <a:xfrm>
              <a:off x="5184871" y="1123551"/>
              <a:ext cx="85015" cy="59542"/>
            </a:xfrm>
            <a:custGeom>
              <a:avLst/>
              <a:gdLst/>
              <a:ahLst/>
              <a:cxnLst/>
              <a:rect l="l" t="t" r="r" b="b"/>
              <a:pathLst>
                <a:path w="85015" h="59542" extrusionOk="0">
                  <a:moveTo>
                    <a:pt x="0" y="0"/>
                  </a:moveTo>
                  <a:cubicBezTo>
                    <a:pt x="0" y="0"/>
                    <a:pt x="13694" y="37528"/>
                    <a:pt x="41272" y="53435"/>
                  </a:cubicBezTo>
                  <a:cubicBezTo>
                    <a:pt x="68849" y="69342"/>
                    <a:pt x="85015" y="49149"/>
                    <a:pt x="85015" y="4914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3611;p38"/>
            <p:cNvSpPr/>
            <p:nvPr/>
          </p:nvSpPr>
          <p:spPr>
            <a:xfrm>
              <a:off x="3424090" y="2990832"/>
              <a:ext cx="59149" cy="186880"/>
            </a:xfrm>
            <a:custGeom>
              <a:avLst/>
              <a:gdLst/>
              <a:ahLst/>
              <a:cxnLst/>
              <a:rect l="l" t="t" r="r" b="b"/>
              <a:pathLst>
                <a:path w="59149" h="186880" extrusionOk="0">
                  <a:moveTo>
                    <a:pt x="0" y="152591"/>
                  </a:moveTo>
                  <a:lnTo>
                    <a:pt x="59149" y="186881"/>
                  </a:lnTo>
                  <a:lnTo>
                    <a:pt x="59149" y="34195"/>
                  </a:lnTo>
                  <a:lnTo>
                    <a:pt x="0" y="0"/>
                  </a:lnTo>
                  <a:lnTo>
                    <a:pt x="0" y="152591"/>
                  </a:lnTo>
                  <a:close/>
                </a:path>
              </a:pathLst>
            </a:custGeom>
            <a:solidFill>
              <a:srgbClr val="439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3612;p38"/>
            <p:cNvSpPr/>
            <p:nvPr/>
          </p:nvSpPr>
          <p:spPr>
            <a:xfrm>
              <a:off x="3424090" y="2963209"/>
              <a:ext cx="109454" cy="62007"/>
            </a:xfrm>
            <a:custGeom>
              <a:avLst/>
              <a:gdLst/>
              <a:ahLst/>
              <a:cxnLst/>
              <a:rect l="l" t="t" r="r" b="b"/>
              <a:pathLst>
                <a:path w="109454" h="62007" extrusionOk="0">
                  <a:moveTo>
                    <a:pt x="59149" y="62008"/>
                  </a:moveTo>
                  <a:lnTo>
                    <a:pt x="0" y="27718"/>
                  </a:lnTo>
                  <a:lnTo>
                    <a:pt x="47928" y="0"/>
                  </a:lnTo>
                  <a:lnTo>
                    <a:pt x="109455" y="34480"/>
                  </a:lnTo>
                  <a:lnTo>
                    <a:pt x="59149" y="62008"/>
                  </a:lnTo>
                  <a:close/>
                </a:path>
              </a:pathLst>
            </a:custGeom>
            <a:solidFill>
              <a:srgbClr val="70B6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3613;p38"/>
            <p:cNvSpPr/>
            <p:nvPr/>
          </p:nvSpPr>
          <p:spPr>
            <a:xfrm>
              <a:off x="3532974" y="2965813"/>
              <a:ext cx="174947" cy="282184"/>
            </a:xfrm>
            <a:custGeom>
              <a:avLst/>
              <a:gdLst/>
              <a:ahLst/>
              <a:cxnLst/>
              <a:rect l="l" t="t" r="r" b="b"/>
              <a:pathLst>
                <a:path w="174947" h="282184" extrusionOk="0">
                  <a:moveTo>
                    <a:pt x="174880" y="168275"/>
                  </a:moveTo>
                  <a:cubicBezTo>
                    <a:pt x="174376" y="153645"/>
                    <a:pt x="166502" y="140272"/>
                    <a:pt x="153959" y="132747"/>
                  </a:cubicBezTo>
                  <a:lnTo>
                    <a:pt x="84635" y="92646"/>
                  </a:lnTo>
                  <a:lnTo>
                    <a:pt x="95666" y="40545"/>
                  </a:lnTo>
                  <a:lnTo>
                    <a:pt x="95666" y="36639"/>
                  </a:lnTo>
                  <a:cubicBezTo>
                    <a:pt x="95704" y="31096"/>
                    <a:pt x="94933" y="25581"/>
                    <a:pt x="93383" y="20256"/>
                  </a:cubicBezTo>
                  <a:cubicBezTo>
                    <a:pt x="91291" y="13398"/>
                    <a:pt x="83874" y="-2889"/>
                    <a:pt x="79119" y="445"/>
                  </a:cubicBezTo>
                  <a:lnTo>
                    <a:pt x="6562" y="42450"/>
                  </a:lnTo>
                  <a:cubicBezTo>
                    <a:pt x="2187" y="43688"/>
                    <a:pt x="0" y="48736"/>
                    <a:pt x="0" y="56356"/>
                  </a:cubicBezTo>
                  <a:lnTo>
                    <a:pt x="0" y="184087"/>
                  </a:lnTo>
                  <a:cubicBezTo>
                    <a:pt x="903" y="199546"/>
                    <a:pt x="9053" y="213671"/>
                    <a:pt x="21967" y="222187"/>
                  </a:cubicBezTo>
                  <a:lnTo>
                    <a:pt x="120961" y="279337"/>
                  </a:lnTo>
                  <a:cubicBezTo>
                    <a:pt x="129710" y="284385"/>
                    <a:pt x="137412" y="282480"/>
                    <a:pt x="140741" y="275527"/>
                  </a:cubicBezTo>
                  <a:lnTo>
                    <a:pt x="173739" y="204280"/>
                  </a:lnTo>
                  <a:cubicBezTo>
                    <a:pt x="174728" y="201632"/>
                    <a:pt x="175118" y="198803"/>
                    <a:pt x="174880" y="19599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3614;p38"/>
            <p:cNvSpPr/>
            <p:nvPr/>
          </p:nvSpPr>
          <p:spPr>
            <a:xfrm>
              <a:off x="3635011" y="3202477"/>
              <a:ext cx="34899" cy="63627"/>
            </a:xfrm>
            <a:custGeom>
              <a:avLst/>
              <a:gdLst/>
              <a:ahLst/>
              <a:cxnLst/>
              <a:rect l="l" t="t" r="r" b="b"/>
              <a:pathLst>
                <a:path w="34899" h="63627" extrusionOk="0">
                  <a:moveTo>
                    <a:pt x="0" y="63627"/>
                  </a:moveTo>
                  <a:lnTo>
                    <a:pt x="34900" y="43148"/>
                  </a:lnTo>
                  <a:lnTo>
                    <a:pt x="3138" y="0"/>
                  </a:lnTo>
                  <a:lnTo>
                    <a:pt x="0" y="63627"/>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3615;p38"/>
            <p:cNvSpPr/>
            <p:nvPr/>
          </p:nvSpPr>
          <p:spPr>
            <a:xfrm>
              <a:off x="3499691" y="2985265"/>
              <a:ext cx="174947" cy="281849"/>
            </a:xfrm>
            <a:custGeom>
              <a:avLst/>
              <a:gdLst/>
              <a:ahLst/>
              <a:cxnLst/>
              <a:rect l="l" t="t" r="r" b="b"/>
              <a:pathLst>
                <a:path w="174947" h="281849" extrusionOk="0">
                  <a:moveTo>
                    <a:pt x="174880" y="168254"/>
                  </a:moveTo>
                  <a:cubicBezTo>
                    <a:pt x="174319" y="153642"/>
                    <a:pt x="166464" y="140288"/>
                    <a:pt x="153959" y="132725"/>
                  </a:cubicBezTo>
                  <a:lnTo>
                    <a:pt x="84635" y="92720"/>
                  </a:lnTo>
                  <a:lnTo>
                    <a:pt x="95666" y="40523"/>
                  </a:lnTo>
                  <a:lnTo>
                    <a:pt x="95666" y="36713"/>
                  </a:lnTo>
                  <a:cubicBezTo>
                    <a:pt x="95704" y="31141"/>
                    <a:pt x="94933" y="25588"/>
                    <a:pt x="93383" y="20235"/>
                  </a:cubicBezTo>
                  <a:cubicBezTo>
                    <a:pt x="91291" y="13377"/>
                    <a:pt x="83874" y="-2815"/>
                    <a:pt x="79119" y="423"/>
                  </a:cubicBezTo>
                  <a:lnTo>
                    <a:pt x="6562" y="42429"/>
                  </a:lnTo>
                  <a:cubicBezTo>
                    <a:pt x="2187" y="43667"/>
                    <a:pt x="0" y="48810"/>
                    <a:pt x="0" y="56430"/>
                  </a:cubicBezTo>
                  <a:lnTo>
                    <a:pt x="0" y="183684"/>
                  </a:lnTo>
                  <a:cubicBezTo>
                    <a:pt x="875" y="199153"/>
                    <a:pt x="9025" y="213288"/>
                    <a:pt x="21967" y="221784"/>
                  </a:cubicBezTo>
                  <a:lnTo>
                    <a:pt x="120961" y="278934"/>
                  </a:lnTo>
                  <a:cubicBezTo>
                    <a:pt x="129710" y="284078"/>
                    <a:pt x="137412" y="282173"/>
                    <a:pt x="140741" y="275124"/>
                  </a:cubicBezTo>
                  <a:lnTo>
                    <a:pt x="173739" y="203877"/>
                  </a:lnTo>
                  <a:cubicBezTo>
                    <a:pt x="174728" y="201229"/>
                    <a:pt x="175118" y="198400"/>
                    <a:pt x="174880" y="195590"/>
                  </a:cubicBezTo>
                  <a:close/>
                </a:path>
              </a:pathLst>
            </a:custGeom>
            <a:solidFill>
              <a:srgbClr val="EFBD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050" name="Picture 2" descr="D:\psd technical hub\remote campus\technical hub logo.png"/>
          <p:cNvPicPr>
            <a:picLocks noChangeAspect="1" noChangeArrowheads="1"/>
          </p:cNvPicPr>
          <p:nvPr/>
        </p:nvPicPr>
        <p:blipFill>
          <a:blip r:embed="rId3"/>
          <a:srcRect/>
          <a:stretch>
            <a:fillRect/>
          </a:stretch>
        </p:blipFill>
        <p:spPr bwMode="auto">
          <a:xfrm>
            <a:off x="457200" y="3303847"/>
            <a:ext cx="4426003" cy="914400"/>
          </a:xfrm>
          <a:prstGeom prst="rect">
            <a:avLst/>
          </a:prstGeom>
          <a:noFill/>
        </p:spPr>
      </p:pic>
      <p:sp>
        <p:nvSpPr>
          <p:cNvPr id="3" name="Oval 2"/>
          <p:cNvSpPr/>
          <p:nvPr/>
        </p:nvSpPr>
        <p:spPr>
          <a:xfrm>
            <a:off x="596400" y="2000730"/>
            <a:ext cx="1156200" cy="1148845"/>
          </a:xfrm>
          <a:prstGeom prst="ellipse">
            <a:avLst/>
          </a:prstGeom>
          <a:blipFill>
            <a:blip r:embed="rId4"/>
            <a:stretch>
              <a:fillRect/>
            </a:stretch>
          </a:blipFill>
          <a:ln cap="rnd">
            <a:gradFill flip="none" rotWithShape="1">
              <a:gsLst>
                <a:gs pos="0">
                  <a:srgbClr val="000000"/>
                </a:gs>
                <a:gs pos="20000">
                  <a:srgbClr val="000040"/>
                </a:gs>
                <a:gs pos="50000">
                  <a:srgbClr val="400040"/>
                </a:gs>
                <a:gs pos="75000">
                  <a:srgbClr val="8F0040"/>
                </a:gs>
                <a:gs pos="89999">
                  <a:srgbClr val="F27300"/>
                </a:gs>
                <a:gs pos="100000">
                  <a:srgbClr val="FFBF00"/>
                </a:gs>
              </a:gsLst>
              <a:lin ang="5400000" scaled="0"/>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81000" y="590550"/>
            <a:ext cx="8153400" cy="4114800"/>
          </a:xfrm>
        </p:spPr>
        <p:txBody>
          <a:bodyPr/>
          <a:lstStyle/>
          <a:p>
            <a:pPr algn="just"/>
            <a:r>
              <a:rPr lang="en-US" sz="1800" dirty="0"/>
              <a:t>Online Notice Board is a website where the students can access their circulars related to their college like circulars regarding exam fee payments, workshops registration, or college fests, </a:t>
            </a:r>
            <a:r>
              <a:rPr lang="en-US" sz="1800" dirty="0" smtClean="0"/>
              <a:t>etc.</a:t>
            </a:r>
          </a:p>
          <a:p>
            <a:pPr algn="just"/>
            <a:r>
              <a:rPr lang="en-US" sz="1800" dirty="0" smtClean="0"/>
              <a:t>In </a:t>
            </a:r>
            <a:r>
              <a:rPr lang="en-US" sz="1800" dirty="0"/>
              <a:t>the classrooms all the students may not be present or some may go to workshops, so the information regarding the circulars may not reach all the </a:t>
            </a:r>
            <a:r>
              <a:rPr lang="en-US" sz="1800" dirty="0" smtClean="0"/>
              <a:t>students. Some </a:t>
            </a:r>
            <a:r>
              <a:rPr lang="en-US" sz="1800" dirty="0"/>
              <a:t>students may get information regarding the circulars trough their friends. Some students may know by seeing the circulars which are kept in the noticeboards. All the students may not have sufficient time to read the circulars in the noticeboards. </a:t>
            </a:r>
            <a:endParaRPr lang="en-US" sz="1800" dirty="0" smtClean="0"/>
          </a:p>
          <a:p>
            <a:pPr algn="just"/>
            <a:r>
              <a:rPr lang="en-US" sz="1800" dirty="0" smtClean="0"/>
              <a:t>With </a:t>
            </a:r>
            <a:r>
              <a:rPr lang="en-US" sz="1800" dirty="0"/>
              <a:t>this project we can make the circulars that are displayed in the notice boards can be posted on this website and they also can see the old circulars which are not there in notice boards. Students can access the circulars they missed by simply logging in to this website. </a:t>
            </a:r>
            <a:endParaRPr lang="en-IN" sz="1800" dirty="0"/>
          </a:p>
        </p:txBody>
      </p:sp>
    </p:spTree>
    <p:extLst>
      <p:ext uri="{BB962C8B-B14F-4D97-AF65-F5344CB8AC3E}">
        <p14:creationId xmlns:p14="http://schemas.microsoft.com/office/powerpoint/2010/main" val="1434396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66750"/>
            <a:ext cx="5640900" cy="533400"/>
          </a:xfrm>
          <a:prstGeom prst="rect">
            <a:avLst/>
          </a:prstGeom>
        </p:spPr>
        <p:txBody>
          <a:bodyPr spcFirstLastPara="1" wrap="square" lIns="0" tIns="0" rIns="0" bIns="0" anchor="t" anchorCtr="0">
            <a:noAutofit/>
          </a:bodyPr>
          <a:lstStyle/>
          <a:p>
            <a:r>
              <a:rPr lang="en" dirty="0"/>
              <a:t>TECHNOLOGY STACK</a:t>
            </a:r>
            <a:endParaRPr dirty="0"/>
          </a:p>
        </p:txBody>
      </p:sp>
      <p:grpSp>
        <p:nvGrpSpPr>
          <p:cNvPr id="597" name="Google Shape;597;p17"/>
          <p:cNvGrpSpPr/>
          <p:nvPr/>
        </p:nvGrpSpPr>
        <p:grpSpPr>
          <a:xfrm>
            <a:off x="6096000" y="1657351"/>
            <a:ext cx="2572157" cy="2743200"/>
            <a:chOff x="2183550" y="65875"/>
            <a:chExt cx="4483981" cy="4807045"/>
          </a:xfrm>
        </p:grpSpPr>
        <p:sp>
          <p:nvSpPr>
            <p:cNvPr id="598" name="Google Shape;598;p17"/>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17"/>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00;p17"/>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17"/>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17"/>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17"/>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17"/>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17"/>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17"/>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17"/>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17"/>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17"/>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17"/>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611;p17"/>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17"/>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17"/>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17"/>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615;p17"/>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616;p17"/>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17"/>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17"/>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619;p17"/>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0" name="Google Shape;620;p17"/>
            <p:cNvGrpSpPr/>
            <p:nvPr/>
          </p:nvGrpSpPr>
          <p:grpSpPr>
            <a:xfrm>
              <a:off x="2428704" y="3970322"/>
              <a:ext cx="350131" cy="370523"/>
              <a:chOff x="4512354" y="4952197"/>
              <a:chExt cx="350131" cy="370523"/>
            </a:xfrm>
          </p:grpSpPr>
          <p:grpSp>
            <p:nvGrpSpPr>
              <p:cNvPr id="621" name="Google Shape;621;p17"/>
              <p:cNvGrpSpPr/>
              <p:nvPr/>
            </p:nvGrpSpPr>
            <p:grpSpPr>
              <a:xfrm>
                <a:off x="4512354" y="5116449"/>
                <a:ext cx="343196" cy="206271"/>
                <a:chOff x="4512354" y="5116449"/>
                <a:chExt cx="343196" cy="206271"/>
              </a:xfrm>
            </p:grpSpPr>
            <p:sp>
              <p:nvSpPr>
                <p:cNvPr id="622" name="Google Shape;622;p17"/>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17"/>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17"/>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5" name="Google Shape;625;p17"/>
                <p:cNvGrpSpPr/>
                <p:nvPr/>
              </p:nvGrpSpPr>
              <p:grpSpPr>
                <a:xfrm>
                  <a:off x="4592868" y="5212556"/>
                  <a:ext cx="96807" cy="56007"/>
                  <a:chOff x="4592868" y="5212556"/>
                  <a:chExt cx="96807" cy="56007"/>
                </a:xfrm>
              </p:grpSpPr>
              <p:sp>
                <p:nvSpPr>
                  <p:cNvPr id="626" name="Google Shape;626;p17"/>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627;p17"/>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28" name="Google Shape;628;p17"/>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17"/>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17"/>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631;p17"/>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632;p17"/>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633;p17"/>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634;p17"/>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635;p17"/>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636;p17"/>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637;p17"/>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638;p17"/>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 name="Google Shape;639;p17"/>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 name="Google Shape;640;p17"/>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 name="Google Shape;641;p17"/>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642;p17"/>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643;p17"/>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 name="Google Shape;644;p17"/>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645;p17"/>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646;p17"/>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647;p17"/>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648;p17"/>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 name="Google Shape;649;p17"/>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650;p17"/>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651;p17"/>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652;p17"/>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653;p17"/>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654;p17"/>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17"/>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656;p17"/>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17"/>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658;p17"/>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659;p17"/>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660;p17"/>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661;p17"/>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17"/>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17"/>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17"/>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17"/>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17"/>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17"/>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17"/>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17"/>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17"/>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17"/>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17"/>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17"/>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17"/>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17"/>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6" name="Google Shape;676;p17"/>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17"/>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17"/>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679;p17"/>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680;p17"/>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681;p17"/>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682;p17"/>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3" name="Google Shape;683;p17"/>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4" name="Google Shape;684;p17"/>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685;p17"/>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686;p17"/>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687;p17"/>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688;p17"/>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9" name="Google Shape;689;p17"/>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690;p17"/>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691;p17"/>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92" name="Google Shape;692;p17"/>
              <p:cNvGrpSpPr/>
              <p:nvPr/>
            </p:nvGrpSpPr>
            <p:grpSpPr>
              <a:xfrm>
                <a:off x="4655095" y="4952197"/>
                <a:ext cx="207390" cy="280361"/>
                <a:chOff x="4655095" y="4952197"/>
                <a:chExt cx="207390" cy="280361"/>
              </a:xfrm>
            </p:grpSpPr>
            <p:grpSp>
              <p:nvGrpSpPr>
                <p:cNvPr id="693" name="Google Shape;693;p17"/>
                <p:cNvGrpSpPr/>
                <p:nvPr/>
              </p:nvGrpSpPr>
              <p:grpSpPr>
                <a:xfrm>
                  <a:off x="4655095" y="4952197"/>
                  <a:ext cx="207390" cy="280361"/>
                  <a:chOff x="4655095" y="4952197"/>
                  <a:chExt cx="207390" cy="280361"/>
                </a:xfrm>
              </p:grpSpPr>
              <p:sp>
                <p:nvSpPr>
                  <p:cNvPr id="694" name="Google Shape;694;p17"/>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695;p17"/>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696;p17"/>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697;p17"/>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17"/>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99" name="Google Shape;699;p17"/>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17"/>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17"/>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702" name="Google Shape;702;p17"/>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17"/>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17"/>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17"/>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17"/>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17"/>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17"/>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17"/>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17"/>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17"/>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17"/>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17"/>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17"/>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17"/>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17"/>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17"/>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17"/>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17"/>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17"/>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17"/>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17"/>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17"/>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17"/>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17"/>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17"/>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17"/>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17"/>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17"/>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17"/>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31" name="Google Shape;731;p17"/>
            <p:cNvGrpSpPr/>
            <p:nvPr/>
          </p:nvGrpSpPr>
          <p:grpSpPr>
            <a:xfrm>
              <a:off x="6161836" y="4215479"/>
              <a:ext cx="350682" cy="265782"/>
              <a:chOff x="6621095" y="1452181"/>
              <a:chExt cx="330894" cy="250785"/>
            </a:xfrm>
          </p:grpSpPr>
          <p:sp>
            <p:nvSpPr>
              <p:cNvPr id="732" name="Google Shape;732;p1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733;p1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1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735;p1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736;p1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45" name="Google Shape;857;p19"/>
          <p:cNvSpPr txBox="1">
            <a:spLocks noGrp="1"/>
          </p:cNvSpPr>
          <p:nvPr>
            <p:ph type="body" idx="1"/>
          </p:nvPr>
        </p:nvSpPr>
        <p:spPr>
          <a:xfrm>
            <a:off x="457200" y="1686765"/>
            <a:ext cx="2682600" cy="3170985"/>
          </a:xfrm>
          <a:prstGeom prst="rect">
            <a:avLst/>
          </a:prstGeom>
          <a:ln>
            <a:noFill/>
          </a:ln>
        </p:spPr>
        <p:txBody>
          <a:bodyPr spcFirstLastPara="1" wrap="square" lIns="0" tIns="0" rIns="0" bIns="0" anchor="t" anchorCtr="0">
            <a:noAutofit/>
          </a:bodyPr>
          <a:lstStyle/>
          <a:p>
            <a:pPr marL="0" lvl="0" indent="0" rtl="0">
              <a:spcBef>
                <a:spcPts val="600"/>
              </a:spcBef>
              <a:spcAft>
                <a:spcPts val="0"/>
              </a:spcAft>
              <a:buNone/>
            </a:pPr>
            <a:r>
              <a:rPr lang="en-US" b="1" dirty="0" smtClean="0"/>
              <a:t>Front End </a:t>
            </a:r>
            <a:endParaRPr b="1" dirty="0"/>
          </a:p>
          <a:p>
            <a:pPr lvl="0"/>
            <a:r>
              <a:rPr lang="en" sz="1800" dirty="0" smtClean="0"/>
              <a:t>HyperTextMarkup </a:t>
            </a:r>
            <a:r>
              <a:rPr lang="en" sz="1800" dirty="0"/>
              <a:t>Language(HTML)</a:t>
            </a:r>
          </a:p>
          <a:p>
            <a:pPr lvl="0"/>
            <a:r>
              <a:rPr lang="en" sz="1800" dirty="0"/>
              <a:t>Cascading Style Sheet(CSS)</a:t>
            </a:r>
          </a:p>
          <a:p>
            <a:pPr lvl="0"/>
            <a:r>
              <a:rPr lang="en" sz="1800" dirty="0"/>
              <a:t>JavaScript</a:t>
            </a:r>
          </a:p>
          <a:p>
            <a:pPr lvl="0"/>
            <a:r>
              <a:rPr lang="en" sz="1800" dirty="0" smtClean="0"/>
              <a:t>JQuery</a:t>
            </a:r>
            <a:endParaRPr lang="en" sz="1800" dirty="0"/>
          </a:p>
          <a:p>
            <a:pPr lvl="0"/>
            <a:r>
              <a:rPr lang="en" sz="1800" dirty="0" smtClean="0"/>
              <a:t>Bootstrap </a:t>
            </a:r>
            <a:r>
              <a:rPr lang="en" sz="1800" dirty="0"/>
              <a:t>4</a:t>
            </a:r>
            <a:endParaRPr lang="en" sz="1800" dirty="0" smtClean="0"/>
          </a:p>
        </p:txBody>
      </p:sp>
      <p:sp>
        <p:nvSpPr>
          <p:cNvPr id="147" name="Google Shape;859;p19"/>
          <p:cNvSpPr txBox="1">
            <a:spLocks/>
          </p:cNvSpPr>
          <p:nvPr/>
        </p:nvSpPr>
        <p:spPr>
          <a:xfrm>
            <a:off x="2971800" y="1657350"/>
            <a:ext cx="3213862" cy="31242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22F67"/>
              </a:buClr>
              <a:buFont typeface="Arial"/>
              <a:defRPr sz="1400" b="0" i="0" u="none" strike="noStrike" cap="none">
                <a:solidFill>
                  <a:srgbClr val="122F67"/>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0000"/>
              </a:lnSpc>
              <a:spcBef>
                <a:spcPts val="600"/>
              </a:spcBef>
              <a:buSzPts val="1800"/>
            </a:pPr>
            <a:r>
              <a:rPr lang="en-US" sz="2000" b="1" dirty="0">
                <a:solidFill>
                  <a:schemeClr val="dk1"/>
                </a:solidFill>
                <a:latin typeface="Barlow Light"/>
                <a:ea typeface="Barlow Light"/>
                <a:cs typeface="Barlow Light"/>
                <a:sym typeface="Barlow Light"/>
              </a:rPr>
              <a:t>Back </a:t>
            </a:r>
            <a:r>
              <a:rPr lang="en-US" sz="2000" b="1" dirty="0" smtClean="0">
                <a:solidFill>
                  <a:schemeClr val="dk1"/>
                </a:solidFill>
                <a:latin typeface="Barlow Light"/>
                <a:ea typeface="Barlow Light"/>
                <a:cs typeface="Barlow Light"/>
                <a:sym typeface="Barlow Light"/>
              </a:rPr>
              <a:t>End</a:t>
            </a:r>
            <a:endParaRPr lang="en-US" sz="2000" b="1" dirty="0">
              <a:solidFill>
                <a:schemeClr val="dk1"/>
              </a:solidFill>
              <a:latin typeface="Barlow Light"/>
              <a:ea typeface="Barlow Light"/>
              <a:cs typeface="Barlow Light"/>
              <a:sym typeface="Barlow Light"/>
            </a:endParaRPr>
          </a:p>
          <a:p>
            <a:pPr marL="457200" indent="-342900">
              <a:lnSpc>
                <a:spcPct val="110000"/>
              </a:lnSpc>
              <a:spcBef>
                <a:spcPts val="600"/>
              </a:spcBef>
              <a:buSzPts val="1800"/>
              <a:buFont typeface="Barlow Light"/>
              <a:buChar char="▸"/>
            </a:pPr>
            <a:r>
              <a:rPr lang="en-US" sz="1800" dirty="0">
                <a:solidFill>
                  <a:schemeClr val="dk1"/>
                </a:solidFill>
                <a:latin typeface="Barlow Light"/>
                <a:ea typeface="Barlow Light"/>
                <a:cs typeface="Barlow Light"/>
                <a:sym typeface="Barlow Light"/>
              </a:rPr>
              <a:t>Mongo </a:t>
            </a:r>
            <a:r>
              <a:rPr lang="en-US" sz="1800" dirty="0" err="1" smtClean="0">
                <a:solidFill>
                  <a:schemeClr val="dk1"/>
                </a:solidFill>
                <a:latin typeface="Barlow Light"/>
                <a:ea typeface="Barlow Light"/>
                <a:cs typeface="Barlow Light"/>
                <a:sym typeface="Barlow Light"/>
              </a:rPr>
              <a:t>Db</a:t>
            </a:r>
            <a:endParaRPr lang="en-US" sz="1800" dirty="0">
              <a:solidFill>
                <a:schemeClr val="dk1"/>
              </a:solidFill>
              <a:latin typeface="Barlow Light"/>
              <a:ea typeface="Barlow Light"/>
              <a:cs typeface="Barlow Light"/>
              <a:sym typeface="Barlow Light"/>
            </a:endParaRPr>
          </a:p>
          <a:p>
            <a:pPr marL="457200" indent="-342900">
              <a:lnSpc>
                <a:spcPct val="110000"/>
              </a:lnSpc>
              <a:spcBef>
                <a:spcPts val="600"/>
              </a:spcBef>
              <a:buSzPts val="1800"/>
              <a:buFont typeface="Barlow Light"/>
              <a:buChar char="▸"/>
            </a:pPr>
            <a:r>
              <a:rPr lang="en-US" sz="1800" dirty="0" err="1" smtClean="0">
                <a:solidFill>
                  <a:schemeClr val="dk1"/>
                </a:solidFill>
                <a:latin typeface="Barlow Light"/>
                <a:ea typeface="Barlow Light"/>
                <a:cs typeface="Barlow Light"/>
                <a:sym typeface="Barlow Light"/>
              </a:rPr>
              <a:t>ExpressJS</a:t>
            </a:r>
            <a:endParaRPr lang="en-US" sz="1800" dirty="0">
              <a:solidFill>
                <a:schemeClr val="dk1"/>
              </a:solidFill>
              <a:latin typeface="Barlow Light"/>
              <a:ea typeface="Barlow Light"/>
              <a:cs typeface="Barlow Light"/>
              <a:sym typeface="Barlow Light"/>
            </a:endParaRPr>
          </a:p>
          <a:p>
            <a:pPr marL="457200" indent="-342900">
              <a:lnSpc>
                <a:spcPct val="110000"/>
              </a:lnSpc>
              <a:spcBef>
                <a:spcPts val="600"/>
              </a:spcBef>
              <a:buSzPts val="1800"/>
              <a:buFont typeface="Barlow Light"/>
              <a:buChar char="▸"/>
            </a:pPr>
            <a:r>
              <a:rPr lang="en-US" sz="1800" dirty="0" err="1" smtClean="0">
                <a:solidFill>
                  <a:schemeClr val="dk1"/>
                </a:solidFill>
                <a:latin typeface="Barlow Light"/>
                <a:ea typeface="Barlow Light"/>
                <a:cs typeface="Barlow Light"/>
                <a:sym typeface="Barlow Light"/>
              </a:rPr>
              <a:t>AngularJS</a:t>
            </a:r>
            <a:endParaRPr lang="en-US" sz="1800" dirty="0">
              <a:solidFill>
                <a:schemeClr val="dk1"/>
              </a:solidFill>
              <a:latin typeface="Barlow Light"/>
              <a:ea typeface="Barlow Light"/>
              <a:cs typeface="Barlow Light"/>
              <a:sym typeface="Barlow Light"/>
            </a:endParaRPr>
          </a:p>
          <a:p>
            <a:pPr marL="457200" indent="-342900">
              <a:lnSpc>
                <a:spcPct val="110000"/>
              </a:lnSpc>
              <a:spcBef>
                <a:spcPts val="600"/>
              </a:spcBef>
              <a:buSzPts val="1800"/>
              <a:buFont typeface="Barlow Light"/>
              <a:buChar char="▸"/>
            </a:pPr>
            <a:r>
              <a:rPr lang="en-US" sz="1800" dirty="0" smtClean="0">
                <a:solidFill>
                  <a:schemeClr val="dk1"/>
                </a:solidFill>
                <a:latin typeface="Barlow Light"/>
                <a:ea typeface="Barlow Light"/>
                <a:cs typeface="Barlow Light"/>
                <a:sym typeface="Barlow Light"/>
              </a:rPr>
              <a:t>Node.js</a:t>
            </a:r>
            <a:endParaRPr lang="en-US" sz="1800" dirty="0">
              <a:solidFill>
                <a:schemeClr val="dk1"/>
              </a:solidFill>
              <a:latin typeface="Barlow Light"/>
              <a:ea typeface="Barlow Light"/>
              <a:cs typeface="Barlow Light"/>
              <a:sym typeface="Barlow Light"/>
            </a:endParaRPr>
          </a:p>
        </p:txBody>
      </p:sp>
      <p:sp>
        <p:nvSpPr>
          <p:cNvPr id="2" name="TextBox 1"/>
          <p:cNvSpPr txBox="1"/>
          <p:nvPr/>
        </p:nvSpPr>
        <p:spPr>
          <a:xfrm>
            <a:off x="381000" y="1339903"/>
            <a:ext cx="2286000" cy="307777"/>
          </a:xfrm>
          <a:prstGeom prst="rect">
            <a:avLst/>
          </a:prstGeom>
          <a:noFill/>
        </p:spPr>
        <p:txBody>
          <a:bodyPr wrap="square" rtlCol="0">
            <a:spAutoFit/>
          </a:bodyPr>
          <a:lstStyle/>
          <a:p>
            <a:r>
              <a:rPr lang="en-US" b="1" dirty="0">
                <a:solidFill>
                  <a:schemeClr val="dk1"/>
                </a:solidFill>
                <a:latin typeface="Barlow Light"/>
                <a:ea typeface="Barlow Light"/>
                <a:cs typeface="Barlow Light"/>
                <a:sym typeface="Barlow Light"/>
              </a:rPr>
              <a:t>Editor</a:t>
            </a:r>
            <a:r>
              <a:rPr lang="en-US" dirty="0">
                <a:solidFill>
                  <a:schemeClr val="dk1"/>
                </a:solidFill>
                <a:latin typeface="Barlow Light"/>
                <a:ea typeface="Barlow Light"/>
                <a:cs typeface="Barlow Light"/>
                <a:sym typeface="Barlow Light"/>
              </a:rPr>
              <a:t> : Visual Studio </a:t>
            </a:r>
            <a:r>
              <a:rPr lang="en-US" dirty="0" smtClean="0">
                <a:solidFill>
                  <a:schemeClr val="dk1"/>
                </a:solidFill>
                <a:latin typeface="Barlow Light"/>
                <a:ea typeface="Barlow Light"/>
                <a:cs typeface="Barlow Light"/>
                <a:sym typeface="Barlow Light"/>
              </a:rPr>
              <a:t>Code</a:t>
            </a:r>
            <a:endParaRPr lang="en-US" dirty="0">
              <a:solidFill>
                <a:schemeClr val="dk1"/>
              </a:solidFill>
              <a:latin typeface="Barlow Light"/>
              <a:ea typeface="Barlow Light"/>
              <a:cs typeface="Barlow Light"/>
              <a:sym typeface="Barlow Light"/>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19"/>
          <p:cNvSpPr txBox="1">
            <a:spLocks noGrp="1"/>
          </p:cNvSpPr>
          <p:nvPr>
            <p:ph type="body" idx="1"/>
          </p:nvPr>
        </p:nvSpPr>
        <p:spPr>
          <a:xfrm>
            <a:off x="381000" y="1309823"/>
            <a:ext cx="5410200" cy="3319326"/>
          </a:xfrm>
          <a:prstGeom prst="rect">
            <a:avLst/>
          </a:prstGeom>
        </p:spPr>
        <p:txBody>
          <a:bodyPr spcFirstLastPara="1" wrap="square" lIns="0" tIns="0" rIns="0" bIns="0" anchor="t" anchorCtr="0">
            <a:noAutofit/>
          </a:bodyPr>
          <a:lstStyle/>
          <a:p>
            <a:pPr marL="109728" indent="0" algn="just">
              <a:buNone/>
            </a:pPr>
            <a:r>
              <a:rPr lang="en-IN" sz="2000" b="1" dirty="0"/>
              <a:t>The Home Page consists of </a:t>
            </a:r>
            <a:r>
              <a:rPr lang="en-IN" sz="1600" b="1" dirty="0" smtClean="0"/>
              <a:t>:</a:t>
            </a:r>
            <a:endParaRPr lang="en-IN" sz="1600" b="1" dirty="0"/>
          </a:p>
          <a:p>
            <a:pPr algn="just"/>
            <a:r>
              <a:rPr lang="en-IN" sz="2000" u="sng" dirty="0"/>
              <a:t>Home</a:t>
            </a:r>
            <a:r>
              <a:rPr lang="en-IN" sz="2000" dirty="0"/>
              <a:t>: The user is redirected to a page which consists of </a:t>
            </a:r>
            <a:r>
              <a:rPr lang="en-IN" sz="2000" dirty="0" smtClean="0"/>
              <a:t>sign in </a:t>
            </a:r>
            <a:r>
              <a:rPr lang="en-IN" sz="2000" dirty="0"/>
              <a:t>and </a:t>
            </a:r>
            <a:r>
              <a:rPr lang="en-IN" sz="2000" dirty="0" smtClean="0"/>
              <a:t>sign up </a:t>
            </a:r>
            <a:r>
              <a:rPr lang="en-IN" sz="2000" dirty="0"/>
              <a:t>forms.</a:t>
            </a:r>
          </a:p>
          <a:p>
            <a:pPr algn="just"/>
            <a:r>
              <a:rPr lang="en-IN" sz="2000" u="sng" dirty="0"/>
              <a:t>About</a:t>
            </a:r>
            <a:r>
              <a:rPr lang="en-IN" sz="2000" dirty="0"/>
              <a:t>: The user is redirected to the which contains description about Online Notice Board.</a:t>
            </a:r>
          </a:p>
          <a:p>
            <a:pPr algn="just"/>
            <a:r>
              <a:rPr lang="en-IN" sz="2000" u="sng" dirty="0"/>
              <a:t>Contact</a:t>
            </a:r>
            <a:r>
              <a:rPr lang="en-IN" sz="2000" dirty="0"/>
              <a:t>: The user can view the contact details of Online Notice Board Admin.</a:t>
            </a:r>
          </a:p>
        </p:txBody>
      </p:sp>
      <p:sp>
        <p:nvSpPr>
          <p:cNvPr id="858" name="Google Shape;858;p19"/>
          <p:cNvSpPr txBox="1">
            <a:spLocks noGrp="1"/>
          </p:cNvSpPr>
          <p:nvPr>
            <p:ph type="title"/>
          </p:nvPr>
        </p:nvSpPr>
        <p:spPr>
          <a:xfrm>
            <a:off x="457200" y="701723"/>
            <a:ext cx="5640900" cy="498427"/>
          </a:xfrm>
          <a:prstGeom prst="rect">
            <a:avLst/>
          </a:prstGeom>
        </p:spPr>
        <p:txBody>
          <a:bodyPr spcFirstLastPara="1" wrap="square" lIns="0" tIns="0" rIns="0" bIns="0" anchor="t" anchorCtr="0">
            <a:noAutofit/>
          </a:bodyPr>
          <a:lstStyle/>
          <a:p>
            <a:r>
              <a:rPr lang="en-IN" dirty="0"/>
              <a:t>HOME </a:t>
            </a:r>
            <a:r>
              <a:rPr lang="en-IN" dirty="0" smtClean="0"/>
              <a:t>PAGE</a:t>
            </a:r>
            <a:endParaRPr dirty="0"/>
          </a:p>
        </p:txBody>
      </p:sp>
      <p:grpSp>
        <p:nvGrpSpPr>
          <p:cNvPr id="861" name="Google Shape;861;p19"/>
          <p:cNvGrpSpPr/>
          <p:nvPr/>
        </p:nvGrpSpPr>
        <p:grpSpPr>
          <a:xfrm>
            <a:off x="6172200" y="895350"/>
            <a:ext cx="2297431" cy="2787028"/>
            <a:chOff x="2533225" y="322726"/>
            <a:chExt cx="3925890" cy="4762523"/>
          </a:xfrm>
        </p:grpSpPr>
        <p:sp>
          <p:nvSpPr>
            <p:cNvPr id="862" name="Google Shape;862;p19"/>
            <p:cNvSpPr/>
            <p:nvPr/>
          </p:nvSpPr>
          <p:spPr>
            <a:xfrm>
              <a:off x="3796336" y="2589414"/>
              <a:ext cx="682110" cy="393573"/>
            </a:xfrm>
            <a:custGeom>
              <a:avLst/>
              <a:gdLst/>
              <a:ahLst/>
              <a:cxnLst/>
              <a:rect l="l" t="t" r="r" b="b"/>
              <a:pathLst>
                <a:path w="682110" h="393573" extrusionOk="0">
                  <a:moveTo>
                    <a:pt x="329082" y="393573"/>
                  </a:moveTo>
                  <a:lnTo>
                    <a:pt x="0" y="204216"/>
                  </a:lnTo>
                  <a:lnTo>
                    <a:pt x="353029" y="0"/>
                  </a:lnTo>
                  <a:lnTo>
                    <a:pt x="682111" y="189357"/>
                  </a:lnTo>
                  <a:lnTo>
                    <a:pt x="329082" y="393573"/>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3" name="Google Shape;863;p19"/>
            <p:cNvSpPr/>
            <p:nvPr/>
          </p:nvSpPr>
          <p:spPr>
            <a:xfrm>
              <a:off x="3809355" y="2149168"/>
              <a:ext cx="705962" cy="408622"/>
            </a:xfrm>
            <a:custGeom>
              <a:avLst/>
              <a:gdLst/>
              <a:ahLst/>
              <a:cxnLst/>
              <a:rect l="l" t="t" r="r" b="b"/>
              <a:pathLst>
                <a:path w="705962" h="408622" extrusionOk="0">
                  <a:moveTo>
                    <a:pt x="352934" y="408622"/>
                  </a:moveTo>
                  <a:lnTo>
                    <a:pt x="0" y="204311"/>
                  </a:lnTo>
                  <a:lnTo>
                    <a:pt x="352934" y="0"/>
                  </a:lnTo>
                  <a:lnTo>
                    <a:pt x="705963" y="204311"/>
                  </a:lnTo>
                  <a:lnTo>
                    <a:pt x="352934" y="4086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4" name="Google Shape;864;p19"/>
            <p:cNvSpPr/>
            <p:nvPr/>
          </p:nvSpPr>
          <p:spPr>
            <a:xfrm>
              <a:off x="4162289" y="2390151"/>
              <a:ext cx="329177" cy="571404"/>
            </a:xfrm>
            <a:custGeom>
              <a:avLst/>
              <a:gdLst/>
              <a:ahLst/>
              <a:cxnLst/>
              <a:rect l="l" t="t" r="r" b="b"/>
              <a:pathLst>
                <a:path w="329177" h="571404" extrusionOk="0">
                  <a:moveTo>
                    <a:pt x="329177" y="380905"/>
                  </a:moveTo>
                  <a:lnTo>
                    <a:pt x="0" y="571405"/>
                  </a:lnTo>
                  <a:lnTo>
                    <a:pt x="0" y="190405"/>
                  </a:lnTo>
                  <a:lnTo>
                    <a:pt x="329177" y="0"/>
                  </a:lnTo>
                  <a:lnTo>
                    <a:pt x="329177" y="380905"/>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5" name="Google Shape;865;p19"/>
            <p:cNvSpPr/>
            <p:nvPr/>
          </p:nvSpPr>
          <p:spPr>
            <a:xfrm>
              <a:off x="3833207" y="2390151"/>
              <a:ext cx="329081" cy="571404"/>
            </a:xfrm>
            <a:custGeom>
              <a:avLst/>
              <a:gdLst/>
              <a:ahLst/>
              <a:cxnLst/>
              <a:rect l="l" t="t" r="r" b="b"/>
              <a:pathLst>
                <a:path w="329081" h="571404" extrusionOk="0">
                  <a:moveTo>
                    <a:pt x="329082" y="571405"/>
                  </a:moveTo>
                  <a:lnTo>
                    <a:pt x="0" y="380905"/>
                  </a:lnTo>
                  <a:lnTo>
                    <a:pt x="0" y="0"/>
                  </a:lnTo>
                  <a:lnTo>
                    <a:pt x="329082" y="190405"/>
                  </a:lnTo>
                  <a:lnTo>
                    <a:pt x="329082" y="571405"/>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6" name="Google Shape;866;p19"/>
            <p:cNvSpPr/>
            <p:nvPr/>
          </p:nvSpPr>
          <p:spPr>
            <a:xfrm>
              <a:off x="3833207" y="2390151"/>
              <a:ext cx="329081" cy="287940"/>
            </a:xfrm>
            <a:custGeom>
              <a:avLst/>
              <a:gdLst/>
              <a:ahLst/>
              <a:cxnLst/>
              <a:rect l="l" t="t" r="r" b="b"/>
              <a:pathLst>
                <a:path w="329081" h="287940" extrusionOk="0">
                  <a:moveTo>
                    <a:pt x="0" y="0"/>
                  </a:moveTo>
                  <a:lnTo>
                    <a:pt x="0" y="99631"/>
                  </a:lnTo>
                  <a:lnTo>
                    <a:pt x="329082" y="287941"/>
                  </a:lnTo>
                  <a:lnTo>
                    <a:pt x="329082" y="190881"/>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7" name="Google Shape;867;p19"/>
            <p:cNvSpPr/>
            <p:nvPr/>
          </p:nvSpPr>
          <p:spPr>
            <a:xfrm>
              <a:off x="4162289" y="2390151"/>
              <a:ext cx="329177" cy="287940"/>
            </a:xfrm>
            <a:custGeom>
              <a:avLst/>
              <a:gdLst/>
              <a:ahLst/>
              <a:cxnLst/>
              <a:rect l="l" t="t" r="r" b="b"/>
              <a:pathLst>
                <a:path w="329177" h="287940" extrusionOk="0">
                  <a:moveTo>
                    <a:pt x="329177" y="0"/>
                  </a:moveTo>
                  <a:lnTo>
                    <a:pt x="329177" y="106775"/>
                  </a:lnTo>
                  <a:lnTo>
                    <a:pt x="0" y="287941"/>
                  </a:lnTo>
                  <a:lnTo>
                    <a:pt x="0" y="190881"/>
                  </a:lnTo>
                  <a:lnTo>
                    <a:pt x="329177"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8" name="Google Shape;868;p19"/>
            <p:cNvSpPr/>
            <p:nvPr/>
          </p:nvSpPr>
          <p:spPr>
            <a:xfrm>
              <a:off x="3809355" y="2353479"/>
              <a:ext cx="352933" cy="307181"/>
            </a:xfrm>
            <a:custGeom>
              <a:avLst/>
              <a:gdLst/>
              <a:ahLst/>
              <a:cxnLst/>
              <a:rect l="l" t="t" r="r" b="b"/>
              <a:pathLst>
                <a:path w="352933" h="307181" extrusionOk="0">
                  <a:moveTo>
                    <a:pt x="0" y="0"/>
                  </a:moveTo>
                  <a:lnTo>
                    <a:pt x="0" y="105632"/>
                  </a:lnTo>
                  <a:lnTo>
                    <a:pt x="352934" y="307181"/>
                  </a:lnTo>
                  <a:lnTo>
                    <a:pt x="352934" y="2043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9" name="Google Shape;869;p19"/>
            <p:cNvSpPr/>
            <p:nvPr/>
          </p:nvSpPr>
          <p:spPr>
            <a:xfrm>
              <a:off x="4162289" y="2353479"/>
              <a:ext cx="353029" cy="307181"/>
            </a:xfrm>
            <a:custGeom>
              <a:avLst/>
              <a:gdLst/>
              <a:ahLst/>
              <a:cxnLst/>
              <a:rect l="l" t="t" r="r" b="b"/>
              <a:pathLst>
                <a:path w="353029" h="307181" extrusionOk="0">
                  <a:moveTo>
                    <a:pt x="0" y="307181"/>
                  </a:moveTo>
                  <a:lnTo>
                    <a:pt x="353029" y="113919"/>
                  </a:lnTo>
                  <a:lnTo>
                    <a:pt x="353029" y="0"/>
                  </a:lnTo>
                  <a:lnTo>
                    <a:pt x="0" y="204311"/>
                  </a:lnTo>
                  <a:lnTo>
                    <a:pt x="0" y="307181"/>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0" name="Google Shape;870;p19"/>
            <p:cNvSpPr/>
            <p:nvPr/>
          </p:nvSpPr>
          <p:spPr>
            <a:xfrm>
              <a:off x="4379054" y="3098705"/>
              <a:ext cx="1297601" cy="763520"/>
            </a:xfrm>
            <a:custGeom>
              <a:avLst/>
              <a:gdLst/>
              <a:ahLst/>
              <a:cxnLst/>
              <a:rect l="l" t="t" r="r" b="b"/>
              <a:pathLst>
                <a:path w="1297601" h="763520" extrusionOk="0">
                  <a:moveTo>
                    <a:pt x="1071529" y="748294"/>
                  </a:moveTo>
                  <a:lnTo>
                    <a:pt x="19379" y="140980"/>
                  </a:lnTo>
                  <a:cubicBezTo>
                    <a:pt x="811" y="130189"/>
                    <a:pt x="-5518" y="106348"/>
                    <a:pt x="5248" y="87736"/>
                  </a:cubicBezTo>
                  <a:cubicBezTo>
                    <a:pt x="8964" y="81316"/>
                    <a:pt x="14419" y="76096"/>
                    <a:pt x="20994" y="72686"/>
                  </a:cubicBezTo>
                  <a:lnTo>
                    <a:pt x="153369" y="4297"/>
                  </a:lnTo>
                  <a:cubicBezTo>
                    <a:pt x="165105" y="-1723"/>
                    <a:pt x="179074" y="-1399"/>
                    <a:pt x="190524" y="5154"/>
                  </a:cubicBezTo>
                  <a:lnTo>
                    <a:pt x="1278120" y="632851"/>
                  </a:lnTo>
                  <a:cubicBezTo>
                    <a:pt x="1296688" y="643529"/>
                    <a:pt x="1303112" y="667284"/>
                    <a:pt x="1292450" y="685896"/>
                  </a:cubicBezTo>
                  <a:cubicBezTo>
                    <a:pt x="1288725" y="692421"/>
                    <a:pt x="1283185" y="697717"/>
                    <a:pt x="1276504" y="701146"/>
                  </a:cubicBezTo>
                  <a:lnTo>
                    <a:pt x="1180431" y="750771"/>
                  </a:lnTo>
                  <a:cubicBezTo>
                    <a:pt x="1146078" y="768611"/>
                    <a:pt x="1105036" y="767678"/>
                    <a:pt x="1071529" y="74829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1" name="Google Shape;871;p19"/>
            <p:cNvSpPr/>
            <p:nvPr/>
          </p:nvSpPr>
          <p:spPr>
            <a:xfrm>
              <a:off x="4481013" y="322726"/>
              <a:ext cx="1171694" cy="3426502"/>
            </a:xfrm>
            <a:custGeom>
              <a:avLst/>
              <a:gdLst/>
              <a:ahLst/>
              <a:cxnLst/>
              <a:rect l="l" t="t" r="r" b="b"/>
              <a:pathLst>
                <a:path w="1171694" h="3426502" extrusionOk="0">
                  <a:moveTo>
                    <a:pt x="1034189" y="3409974"/>
                  </a:moveTo>
                  <a:lnTo>
                    <a:pt x="137505" y="2891051"/>
                  </a:lnTo>
                  <a:cubicBezTo>
                    <a:pt x="61483" y="2847141"/>
                    <a:pt x="0" y="2729126"/>
                    <a:pt x="0" y="2627685"/>
                  </a:cubicBezTo>
                  <a:lnTo>
                    <a:pt x="0" y="120800"/>
                  </a:lnTo>
                  <a:cubicBezTo>
                    <a:pt x="285" y="19073"/>
                    <a:pt x="61578" y="-27409"/>
                    <a:pt x="137505" y="16597"/>
                  </a:cubicBezTo>
                  <a:lnTo>
                    <a:pt x="1034189" y="535424"/>
                  </a:lnTo>
                  <a:cubicBezTo>
                    <a:pt x="1110212" y="579429"/>
                    <a:pt x="1171695" y="697349"/>
                    <a:pt x="1171695" y="798790"/>
                  </a:cubicBezTo>
                  <a:lnTo>
                    <a:pt x="1171695" y="3305770"/>
                  </a:lnTo>
                  <a:cubicBezTo>
                    <a:pt x="1171695" y="3407307"/>
                    <a:pt x="1110117" y="3453884"/>
                    <a:pt x="1034189" y="340997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2" name="Google Shape;872;p19"/>
            <p:cNvSpPr/>
            <p:nvPr/>
          </p:nvSpPr>
          <p:spPr>
            <a:xfrm>
              <a:off x="5530597" y="3624781"/>
              <a:ext cx="70985" cy="153066"/>
            </a:xfrm>
            <a:custGeom>
              <a:avLst/>
              <a:gdLst/>
              <a:ahLst/>
              <a:cxnLst/>
              <a:rect l="l" t="t" r="r" b="b"/>
              <a:pathLst>
                <a:path w="70985" h="153066" extrusionOk="0">
                  <a:moveTo>
                    <a:pt x="0" y="153067"/>
                  </a:moveTo>
                  <a:lnTo>
                    <a:pt x="70986" y="117062"/>
                  </a:lnTo>
                  <a:lnTo>
                    <a:pt x="2851" y="0"/>
                  </a:lnTo>
                  <a:lnTo>
                    <a:pt x="0" y="15306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3" name="Google Shape;873;p19"/>
            <p:cNvSpPr/>
            <p:nvPr/>
          </p:nvSpPr>
          <p:spPr>
            <a:xfrm>
              <a:off x="4467139" y="329893"/>
              <a:ext cx="65379" cy="96678"/>
            </a:xfrm>
            <a:custGeom>
              <a:avLst/>
              <a:gdLst/>
              <a:ahLst/>
              <a:cxnLst/>
              <a:rect l="l" t="t" r="r" b="b"/>
              <a:pathLst>
                <a:path w="65379" h="96678" extrusionOk="0">
                  <a:moveTo>
                    <a:pt x="0" y="34385"/>
                  </a:moveTo>
                  <a:lnTo>
                    <a:pt x="65379" y="0"/>
                  </a:lnTo>
                  <a:lnTo>
                    <a:pt x="52170" y="96679"/>
                  </a:lnTo>
                  <a:lnTo>
                    <a:pt x="0" y="3438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4" name="Google Shape;874;p19"/>
            <p:cNvSpPr/>
            <p:nvPr/>
          </p:nvSpPr>
          <p:spPr>
            <a:xfrm>
              <a:off x="4423901" y="351343"/>
              <a:ext cx="1171694" cy="3426502"/>
            </a:xfrm>
            <a:custGeom>
              <a:avLst/>
              <a:gdLst/>
              <a:ahLst/>
              <a:cxnLst/>
              <a:rect l="l" t="t" r="r" b="b"/>
              <a:pathLst>
                <a:path w="1171694" h="3426502" extrusionOk="0">
                  <a:moveTo>
                    <a:pt x="1034094" y="3409931"/>
                  </a:moveTo>
                  <a:lnTo>
                    <a:pt x="137505" y="2891009"/>
                  </a:lnTo>
                  <a:cubicBezTo>
                    <a:pt x="61483" y="2847099"/>
                    <a:pt x="0" y="2729084"/>
                    <a:pt x="0" y="2627643"/>
                  </a:cubicBezTo>
                  <a:lnTo>
                    <a:pt x="0" y="120854"/>
                  </a:lnTo>
                  <a:cubicBezTo>
                    <a:pt x="380" y="19031"/>
                    <a:pt x="61578" y="-27355"/>
                    <a:pt x="137505" y="16555"/>
                  </a:cubicBezTo>
                  <a:lnTo>
                    <a:pt x="1034094" y="535477"/>
                  </a:lnTo>
                  <a:cubicBezTo>
                    <a:pt x="1110117" y="579482"/>
                    <a:pt x="1171695" y="697402"/>
                    <a:pt x="1171695" y="798843"/>
                  </a:cubicBezTo>
                  <a:lnTo>
                    <a:pt x="1171695" y="3305823"/>
                  </a:lnTo>
                  <a:cubicBezTo>
                    <a:pt x="1171695" y="3407264"/>
                    <a:pt x="1110117" y="3453937"/>
                    <a:pt x="1034094" y="340993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5" name="Google Shape;875;p19"/>
            <p:cNvSpPr/>
            <p:nvPr/>
          </p:nvSpPr>
          <p:spPr>
            <a:xfrm>
              <a:off x="4414398" y="357753"/>
              <a:ext cx="1171599" cy="3426525"/>
            </a:xfrm>
            <a:custGeom>
              <a:avLst/>
              <a:gdLst/>
              <a:ahLst/>
              <a:cxnLst/>
              <a:rect l="l" t="t" r="r" b="b"/>
              <a:pathLst>
                <a:path w="1171599" h="3426525" extrusionOk="0">
                  <a:moveTo>
                    <a:pt x="1171600" y="798815"/>
                  </a:moveTo>
                  <a:lnTo>
                    <a:pt x="1171600" y="3305700"/>
                  </a:lnTo>
                  <a:cubicBezTo>
                    <a:pt x="1171600" y="3407332"/>
                    <a:pt x="1110117" y="3453909"/>
                    <a:pt x="1034094" y="3409999"/>
                  </a:cubicBezTo>
                  <a:lnTo>
                    <a:pt x="682491" y="3206545"/>
                  </a:lnTo>
                  <a:lnTo>
                    <a:pt x="573114" y="3143204"/>
                  </a:lnTo>
                  <a:lnTo>
                    <a:pt x="137410" y="2891077"/>
                  </a:lnTo>
                  <a:cubicBezTo>
                    <a:pt x="61388" y="2847071"/>
                    <a:pt x="0" y="2729152"/>
                    <a:pt x="0" y="2627711"/>
                  </a:cubicBezTo>
                  <a:lnTo>
                    <a:pt x="0" y="120826"/>
                  </a:lnTo>
                  <a:cubicBezTo>
                    <a:pt x="380" y="19194"/>
                    <a:pt x="61483" y="-27383"/>
                    <a:pt x="137410" y="16527"/>
                  </a:cubicBezTo>
                  <a:lnTo>
                    <a:pt x="1034094" y="535449"/>
                  </a:lnTo>
                  <a:cubicBezTo>
                    <a:pt x="1110117" y="579455"/>
                    <a:pt x="1171600" y="697279"/>
                    <a:pt x="1171600" y="798815"/>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6" name="Google Shape;876;p19"/>
            <p:cNvSpPr/>
            <p:nvPr/>
          </p:nvSpPr>
          <p:spPr>
            <a:xfrm>
              <a:off x="4479777" y="459022"/>
              <a:ext cx="1041506" cy="3182614"/>
            </a:xfrm>
            <a:custGeom>
              <a:avLst/>
              <a:gdLst/>
              <a:ahLst/>
              <a:cxnLst/>
              <a:rect l="l" t="t" r="r" b="b"/>
              <a:pathLst>
                <a:path w="1041506" h="3182614" extrusionOk="0">
                  <a:moveTo>
                    <a:pt x="1041507" y="672114"/>
                  </a:moveTo>
                  <a:lnTo>
                    <a:pt x="1041507" y="3113753"/>
                  </a:lnTo>
                  <a:cubicBezTo>
                    <a:pt x="1041507" y="3175284"/>
                    <a:pt x="998459" y="3200240"/>
                    <a:pt x="945433" y="3169379"/>
                  </a:cubicBezTo>
                  <a:lnTo>
                    <a:pt x="897919" y="3141756"/>
                  </a:lnTo>
                  <a:lnTo>
                    <a:pt x="735041" y="3047554"/>
                  </a:lnTo>
                  <a:lnTo>
                    <a:pt x="665006" y="3006978"/>
                  </a:lnTo>
                  <a:lnTo>
                    <a:pt x="640299" y="2992595"/>
                  </a:lnTo>
                  <a:lnTo>
                    <a:pt x="632031" y="2987737"/>
                  </a:lnTo>
                  <a:lnTo>
                    <a:pt x="571688" y="2952971"/>
                  </a:lnTo>
                  <a:lnTo>
                    <a:pt x="396362" y="2851625"/>
                  </a:lnTo>
                  <a:lnTo>
                    <a:pt x="396362" y="2851625"/>
                  </a:lnTo>
                  <a:lnTo>
                    <a:pt x="324140" y="2809810"/>
                  </a:lnTo>
                  <a:lnTo>
                    <a:pt x="324140" y="2809810"/>
                  </a:lnTo>
                  <a:lnTo>
                    <a:pt x="294872" y="2792855"/>
                  </a:lnTo>
                  <a:lnTo>
                    <a:pt x="120020" y="2691700"/>
                  </a:lnTo>
                  <a:lnTo>
                    <a:pt x="96168" y="2677889"/>
                  </a:lnTo>
                  <a:cubicBezTo>
                    <a:pt x="42953" y="2647123"/>
                    <a:pt x="0" y="2572352"/>
                    <a:pt x="0" y="2510725"/>
                  </a:cubicBezTo>
                  <a:lnTo>
                    <a:pt x="0" y="68896"/>
                  </a:lnTo>
                  <a:cubicBezTo>
                    <a:pt x="0" y="7364"/>
                    <a:pt x="42953" y="-17591"/>
                    <a:pt x="96168" y="13175"/>
                  </a:cubicBezTo>
                  <a:lnTo>
                    <a:pt x="445491" y="216152"/>
                  </a:lnTo>
                  <a:lnTo>
                    <a:pt x="445491" y="217105"/>
                  </a:lnTo>
                  <a:cubicBezTo>
                    <a:pt x="448332" y="269961"/>
                    <a:pt x="476147" y="318291"/>
                    <a:pt x="520373" y="347216"/>
                  </a:cubicBezTo>
                  <a:cubicBezTo>
                    <a:pt x="561805" y="371029"/>
                    <a:pt x="595350" y="351693"/>
                    <a:pt x="595350" y="303878"/>
                  </a:cubicBezTo>
                  <a:cubicBezTo>
                    <a:pt x="595350" y="303878"/>
                    <a:pt x="595350" y="303116"/>
                    <a:pt x="595350" y="302830"/>
                  </a:cubicBezTo>
                  <a:lnTo>
                    <a:pt x="945528" y="505427"/>
                  </a:lnTo>
                  <a:cubicBezTo>
                    <a:pt x="998459" y="535811"/>
                    <a:pt x="1041507" y="610583"/>
                    <a:pt x="1041507" y="6721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77;p19"/>
            <p:cNvSpPr/>
            <p:nvPr/>
          </p:nvSpPr>
          <p:spPr>
            <a:xfrm rot="-1790023">
              <a:off x="4986670" y="707058"/>
              <a:ext cx="46534" cy="80862"/>
            </a:xfrm>
            <a:custGeom>
              <a:avLst/>
              <a:gdLst/>
              <a:ahLst/>
              <a:cxnLst/>
              <a:rect l="l" t="t" r="r" b="b"/>
              <a:pathLst>
                <a:path w="46533" h="80859" extrusionOk="0">
                  <a:moveTo>
                    <a:pt x="46534" y="40430"/>
                  </a:moveTo>
                  <a:cubicBezTo>
                    <a:pt x="46534" y="62758"/>
                    <a:pt x="36118" y="80859"/>
                    <a:pt x="23268" y="80859"/>
                  </a:cubicBezTo>
                  <a:cubicBezTo>
                    <a:pt x="10418" y="80859"/>
                    <a:pt x="1" y="62758"/>
                    <a:pt x="1" y="40430"/>
                  </a:cubicBezTo>
                  <a:cubicBezTo>
                    <a:pt x="1" y="18101"/>
                    <a:pt x="10418" y="0"/>
                    <a:pt x="23268" y="0"/>
                  </a:cubicBezTo>
                  <a:cubicBezTo>
                    <a:pt x="36118" y="0"/>
                    <a:pt x="46534" y="18101"/>
                    <a:pt x="46534" y="4043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8" name="Google Shape;878;p19"/>
            <p:cNvSpPr/>
            <p:nvPr/>
          </p:nvSpPr>
          <p:spPr>
            <a:xfrm>
              <a:off x="4988272" y="730303"/>
              <a:ext cx="23851" cy="30807"/>
            </a:xfrm>
            <a:custGeom>
              <a:avLst/>
              <a:gdLst/>
              <a:ahLst/>
              <a:cxnLst/>
              <a:rect l="l" t="t" r="r" b="b"/>
              <a:pathLst>
                <a:path w="23851" h="30807" extrusionOk="0">
                  <a:moveTo>
                    <a:pt x="11878" y="29167"/>
                  </a:moveTo>
                  <a:cubicBezTo>
                    <a:pt x="4856" y="24568"/>
                    <a:pt x="447" y="16891"/>
                    <a:pt x="0" y="8498"/>
                  </a:cubicBezTo>
                  <a:cubicBezTo>
                    <a:pt x="0" y="878"/>
                    <a:pt x="5322" y="-2170"/>
                    <a:pt x="11878" y="1640"/>
                  </a:cubicBezTo>
                  <a:cubicBezTo>
                    <a:pt x="18958" y="6197"/>
                    <a:pt x="23415" y="13889"/>
                    <a:pt x="23852" y="22310"/>
                  </a:cubicBezTo>
                  <a:cubicBezTo>
                    <a:pt x="23852" y="29930"/>
                    <a:pt x="18530" y="32978"/>
                    <a:pt x="11878" y="29167"/>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9" name="Google Shape;879;p19"/>
            <p:cNvSpPr/>
            <p:nvPr/>
          </p:nvSpPr>
          <p:spPr>
            <a:xfrm>
              <a:off x="5609185" y="1342555"/>
              <a:ext cx="26417" cy="145526"/>
            </a:xfrm>
            <a:custGeom>
              <a:avLst/>
              <a:gdLst/>
              <a:ahLst/>
              <a:cxnLst/>
              <a:rect l="l" t="t" r="r" b="b"/>
              <a:pathLst>
                <a:path w="26417" h="145526" extrusionOk="0">
                  <a:moveTo>
                    <a:pt x="13209" y="143863"/>
                  </a:moveTo>
                  <a:lnTo>
                    <a:pt x="13209" y="143863"/>
                  </a:lnTo>
                  <a:cubicBezTo>
                    <a:pt x="5892" y="148150"/>
                    <a:pt x="0" y="143863"/>
                    <a:pt x="0" y="134338"/>
                  </a:cubicBezTo>
                  <a:lnTo>
                    <a:pt x="0" y="26992"/>
                  </a:lnTo>
                  <a:cubicBezTo>
                    <a:pt x="124" y="16924"/>
                    <a:pt x="5027" y="7513"/>
                    <a:pt x="13209" y="1655"/>
                  </a:cubicBezTo>
                  <a:lnTo>
                    <a:pt x="13209" y="1655"/>
                  </a:lnTo>
                  <a:cubicBezTo>
                    <a:pt x="20526" y="-2631"/>
                    <a:pt x="26418" y="1655"/>
                    <a:pt x="26418" y="11656"/>
                  </a:cubicBezTo>
                  <a:lnTo>
                    <a:pt x="26418" y="118527"/>
                  </a:lnTo>
                  <a:cubicBezTo>
                    <a:pt x="26294" y="128595"/>
                    <a:pt x="21391" y="138005"/>
                    <a:pt x="13209" y="1438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0" name="Google Shape;880;p19"/>
            <p:cNvSpPr/>
            <p:nvPr/>
          </p:nvSpPr>
          <p:spPr>
            <a:xfrm>
              <a:off x="5609185" y="1517667"/>
              <a:ext cx="26417" cy="145530"/>
            </a:xfrm>
            <a:custGeom>
              <a:avLst/>
              <a:gdLst/>
              <a:ahLst/>
              <a:cxnLst/>
              <a:rect l="l" t="t" r="r" b="b"/>
              <a:pathLst>
                <a:path w="26417" h="145530" extrusionOk="0">
                  <a:moveTo>
                    <a:pt x="13209" y="143916"/>
                  </a:moveTo>
                  <a:lnTo>
                    <a:pt x="13209" y="143916"/>
                  </a:lnTo>
                  <a:cubicBezTo>
                    <a:pt x="5892" y="148107"/>
                    <a:pt x="0" y="143916"/>
                    <a:pt x="0" y="133915"/>
                  </a:cubicBezTo>
                  <a:lnTo>
                    <a:pt x="0" y="26949"/>
                  </a:lnTo>
                  <a:cubicBezTo>
                    <a:pt x="171" y="16891"/>
                    <a:pt x="5065" y="7499"/>
                    <a:pt x="13209" y="1613"/>
                  </a:cubicBezTo>
                  <a:lnTo>
                    <a:pt x="13209" y="1613"/>
                  </a:lnTo>
                  <a:cubicBezTo>
                    <a:pt x="20526" y="-2578"/>
                    <a:pt x="26418" y="1613"/>
                    <a:pt x="26418" y="11709"/>
                  </a:cubicBezTo>
                  <a:lnTo>
                    <a:pt x="26418" y="118580"/>
                  </a:lnTo>
                  <a:cubicBezTo>
                    <a:pt x="26275" y="128648"/>
                    <a:pt x="21372" y="138049"/>
                    <a:pt x="13209" y="14391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1" name="Google Shape;881;p19"/>
            <p:cNvSpPr/>
            <p:nvPr/>
          </p:nvSpPr>
          <p:spPr>
            <a:xfrm>
              <a:off x="4598943" y="668398"/>
              <a:ext cx="778468" cy="1303739"/>
            </a:xfrm>
            <a:custGeom>
              <a:avLst/>
              <a:gdLst/>
              <a:ahLst/>
              <a:cxnLst/>
              <a:rect l="l" t="t" r="r" b="b"/>
              <a:pathLst>
                <a:path w="778468" h="1303739" extrusionOk="0">
                  <a:moveTo>
                    <a:pt x="726584" y="1297509"/>
                  </a:moveTo>
                  <a:lnTo>
                    <a:pt x="51885" y="906984"/>
                  </a:lnTo>
                  <a:cubicBezTo>
                    <a:pt x="23377" y="890411"/>
                    <a:pt x="0" y="845929"/>
                    <a:pt x="0" y="807543"/>
                  </a:cubicBezTo>
                  <a:lnTo>
                    <a:pt x="0" y="45543"/>
                  </a:lnTo>
                  <a:cubicBezTo>
                    <a:pt x="0" y="7443"/>
                    <a:pt x="23187" y="-10369"/>
                    <a:pt x="51885" y="6205"/>
                  </a:cubicBezTo>
                  <a:lnTo>
                    <a:pt x="726584" y="396730"/>
                  </a:lnTo>
                  <a:cubicBezTo>
                    <a:pt x="755092" y="413303"/>
                    <a:pt x="778469" y="457785"/>
                    <a:pt x="778469" y="496076"/>
                  </a:cubicBezTo>
                  <a:lnTo>
                    <a:pt x="778469" y="1258076"/>
                  </a:lnTo>
                  <a:cubicBezTo>
                    <a:pt x="778469" y="1296461"/>
                    <a:pt x="755282" y="1314083"/>
                    <a:pt x="726584" y="12975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2" name="Google Shape;882;p19"/>
            <p:cNvSpPr/>
            <p:nvPr/>
          </p:nvSpPr>
          <p:spPr>
            <a:xfrm>
              <a:off x="4598943" y="1688145"/>
              <a:ext cx="778468" cy="1303647"/>
            </a:xfrm>
            <a:custGeom>
              <a:avLst/>
              <a:gdLst/>
              <a:ahLst/>
              <a:cxnLst/>
              <a:rect l="l" t="t" r="r" b="b"/>
              <a:pathLst>
                <a:path w="778468" h="1303647" extrusionOk="0">
                  <a:moveTo>
                    <a:pt x="726584" y="1297414"/>
                  </a:moveTo>
                  <a:lnTo>
                    <a:pt x="51885" y="906889"/>
                  </a:lnTo>
                  <a:cubicBezTo>
                    <a:pt x="23377" y="890315"/>
                    <a:pt x="0" y="845834"/>
                    <a:pt x="0" y="807543"/>
                  </a:cubicBezTo>
                  <a:lnTo>
                    <a:pt x="0" y="45543"/>
                  </a:lnTo>
                  <a:cubicBezTo>
                    <a:pt x="0" y="7443"/>
                    <a:pt x="23187" y="-10369"/>
                    <a:pt x="51885" y="6205"/>
                  </a:cubicBezTo>
                  <a:lnTo>
                    <a:pt x="726584" y="396730"/>
                  </a:lnTo>
                  <a:cubicBezTo>
                    <a:pt x="755092" y="413303"/>
                    <a:pt x="778469" y="457785"/>
                    <a:pt x="778469" y="496171"/>
                  </a:cubicBezTo>
                  <a:lnTo>
                    <a:pt x="778469" y="1258171"/>
                  </a:lnTo>
                  <a:cubicBezTo>
                    <a:pt x="778469" y="1296366"/>
                    <a:pt x="755282" y="1313987"/>
                    <a:pt x="726584" y="129741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3" name="Google Shape;883;p19"/>
            <p:cNvSpPr/>
            <p:nvPr/>
          </p:nvSpPr>
          <p:spPr>
            <a:xfrm>
              <a:off x="4599323" y="2707876"/>
              <a:ext cx="778184" cy="892902"/>
            </a:xfrm>
            <a:custGeom>
              <a:avLst/>
              <a:gdLst/>
              <a:ahLst/>
              <a:cxnLst/>
              <a:rect l="l" t="t" r="r" b="b"/>
              <a:pathLst>
                <a:path w="778184" h="892902" extrusionOk="0">
                  <a:moveTo>
                    <a:pt x="778184" y="495805"/>
                  </a:moveTo>
                  <a:lnTo>
                    <a:pt x="778184" y="892902"/>
                  </a:lnTo>
                  <a:lnTo>
                    <a:pt x="545461" y="758124"/>
                  </a:lnTo>
                  <a:lnTo>
                    <a:pt x="520753" y="743741"/>
                  </a:lnTo>
                  <a:lnTo>
                    <a:pt x="512486" y="738883"/>
                  </a:lnTo>
                  <a:lnTo>
                    <a:pt x="452143" y="704117"/>
                  </a:lnTo>
                  <a:lnTo>
                    <a:pt x="276817" y="602771"/>
                  </a:lnTo>
                  <a:lnTo>
                    <a:pt x="276817" y="602771"/>
                  </a:lnTo>
                  <a:lnTo>
                    <a:pt x="204120" y="560766"/>
                  </a:lnTo>
                  <a:lnTo>
                    <a:pt x="174852" y="543811"/>
                  </a:lnTo>
                  <a:lnTo>
                    <a:pt x="0" y="442656"/>
                  </a:lnTo>
                  <a:lnTo>
                    <a:pt x="0" y="45463"/>
                  </a:lnTo>
                  <a:cubicBezTo>
                    <a:pt x="0" y="7363"/>
                    <a:pt x="23282" y="-10353"/>
                    <a:pt x="51885" y="6220"/>
                  </a:cubicBezTo>
                  <a:lnTo>
                    <a:pt x="726584" y="396745"/>
                  </a:lnTo>
                  <a:cubicBezTo>
                    <a:pt x="754902" y="413033"/>
                    <a:pt x="778184" y="457515"/>
                    <a:pt x="778184" y="49580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4" name="Google Shape;884;p19"/>
            <p:cNvSpPr/>
            <p:nvPr/>
          </p:nvSpPr>
          <p:spPr>
            <a:xfrm>
              <a:off x="4781159" y="1048176"/>
              <a:ext cx="416151" cy="544252"/>
            </a:xfrm>
            <a:custGeom>
              <a:avLst/>
              <a:gdLst/>
              <a:ahLst/>
              <a:cxnLst/>
              <a:rect l="l" t="t" r="r" b="b"/>
              <a:pathLst>
                <a:path w="416151" h="544252" extrusionOk="0">
                  <a:moveTo>
                    <a:pt x="410093" y="288701"/>
                  </a:moveTo>
                  <a:lnTo>
                    <a:pt x="317821" y="128395"/>
                  </a:lnTo>
                  <a:cubicBezTo>
                    <a:pt x="314315" y="122019"/>
                    <a:pt x="309250" y="116642"/>
                    <a:pt x="303092" y="112774"/>
                  </a:cubicBezTo>
                  <a:lnTo>
                    <a:pt x="303092" y="112774"/>
                  </a:lnTo>
                  <a:cubicBezTo>
                    <a:pt x="302275" y="112284"/>
                    <a:pt x="301419" y="111870"/>
                    <a:pt x="300526" y="111536"/>
                  </a:cubicBezTo>
                  <a:cubicBezTo>
                    <a:pt x="299680" y="110897"/>
                    <a:pt x="298796" y="110324"/>
                    <a:pt x="297865" y="109821"/>
                  </a:cubicBezTo>
                  <a:lnTo>
                    <a:pt x="272208" y="94962"/>
                  </a:lnTo>
                  <a:cubicBezTo>
                    <a:pt x="265176" y="90866"/>
                    <a:pt x="258619" y="91152"/>
                    <a:pt x="254818" y="95819"/>
                  </a:cubicBezTo>
                  <a:cubicBezTo>
                    <a:pt x="246645" y="105344"/>
                    <a:pt x="228210" y="104487"/>
                    <a:pt x="207874" y="92676"/>
                  </a:cubicBezTo>
                  <a:cubicBezTo>
                    <a:pt x="187395" y="80812"/>
                    <a:pt x="171022" y="62968"/>
                    <a:pt x="160930" y="41527"/>
                  </a:cubicBezTo>
                  <a:cubicBezTo>
                    <a:pt x="157471" y="32831"/>
                    <a:pt x="151351" y="25460"/>
                    <a:pt x="143445" y="20477"/>
                  </a:cubicBezTo>
                  <a:lnTo>
                    <a:pt x="118262" y="5713"/>
                  </a:lnTo>
                  <a:cubicBezTo>
                    <a:pt x="117445" y="5194"/>
                    <a:pt x="116590" y="4748"/>
                    <a:pt x="115697" y="4379"/>
                  </a:cubicBezTo>
                  <a:cubicBezTo>
                    <a:pt x="111040" y="27"/>
                    <a:pt x="104284" y="-1201"/>
                    <a:pt x="98402" y="1236"/>
                  </a:cubicBezTo>
                  <a:lnTo>
                    <a:pt x="6129" y="54671"/>
                  </a:lnTo>
                  <a:cubicBezTo>
                    <a:pt x="-2043" y="59434"/>
                    <a:pt x="-2043" y="74579"/>
                    <a:pt x="6129" y="88676"/>
                  </a:cubicBezTo>
                  <a:lnTo>
                    <a:pt x="56589" y="176306"/>
                  </a:lnTo>
                  <a:cubicBezTo>
                    <a:pt x="59944" y="182607"/>
                    <a:pt x="64809" y="187975"/>
                    <a:pt x="70748" y="191927"/>
                  </a:cubicBezTo>
                  <a:cubicBezTo>
                    <a:pt x="75053" y="195000"/>
                    <a:pt x="80669" y="195545"/>
                    <a:pt x="85478" y="193355"/>
                  </a:cubicBezTo>
                  <a:lnTo>
                    <a:pt x="97071" y="186593"/>
                  </a:lnTo>
                  <a:lnTo>
                    <a:pt x="97071" y="400905"/>
                  </a:lnTo>
                  <a:cubicBezTo>
                    <a:pt x="98107" y="415497"/>
                    <a:pt x="105966" y="428747"/>
                    <a:pt x="118262" y="436624"/>
                  </a:cubicBezTo>
                  <a:lnTo>
                    <a:pt x="297865" y="541399"/>
                  </a:lnTo>
                  <a:cubicBezTo>
                    <a:pt x="309363" y="548066"/>
                    <a:pt x="318581" y="542637"/>
                    <a:pt x="318581" y="529397"/>
                  </a:cubicBezTo>
                  <a:lnTo>
                    <a:pt x="318581" y="315085"/>
                  </a:lnTo>
                  <a:lnTo>
                    <a:pt x="330270" y="335278"/>
                  </a:lnTo>
                  <a:cubicBezTo>
                    <a:pt x="333738" y="341631"/>
                    <a:pt x="338775" y="346975"/>
                    <a:pt x="344904" y="350804"/>
                  </a:cubicBezTo>
                  <a:lnTo>
                    <a:pt x="344904" y="350804"/>
                  </a:lnTo>
                  <a:cubicBezTo>
                    <a:pt x="349209" y="353880"/>
                    <a:pt x="354825" y="354423"/>
                    <a:pt x="359633" y="352232"/>
                  </a:cubicBezTo>
                  <a:lnTo>
                    <a:pt x="410093" y="322991"/>
                  </a:lnTo>
                  <a:cubicBezTo>
                    <a:pt x="418171" y="317942"/>
                    <a:pt x="418171" y="303274"/>
                    <a:pt x="410093" y="288701"/>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5" name="Google Shape;885;p19"/>
            <p:cNvSpPr/>
            <p:nvPr/>
          </p:nvSpPr>
          <p:spPr>
            <a:xfrm>
              <a:off x="4812185" y="2127070"/>
              <a:ext cx="353313" cy="495871"/>
            </a:xfrm>
            <a:custGeom>
              <a:avLst/>
              <a:gdLst/>
              <a:ahLst/>
              <a:cxnLst/>
              <a:rect l="l" t="t" r="r" b="b"/>
              <a:pathLst>
                <a:path w="353313" h="495871" extrusionOk="0">
                  <a:moveTo>
                    <a:pt x="340010" y="188881"/>
                  </a:moveTo>
                  <a:lnTo>
                    <a:pt x="13589" y="0"/>
                  </a:lnTo>
                  <a:cubicBezTo>
                    <a:pt x="4960" y="28061"/>
                    <a:pt x="380" y="57217"/>
                    <a:pt x="0" y="86582"/>
                  </a:cubicBezTo>
                  <a:lnTo>
                    <a:pt x="0" y="291179"/>
                  </a:lnTo>
                  <a:lnTo>
                    <a:pt x="149574" y="377762"/>
                  </a:lnTo>
                  <a:lnTo>
                    <a:pt x="176847" y="220409"/>
                  </a:lnTo>
                  <a:lnTo>
                    <a:pt x="204025" y="409289"/>
                  </a:lnTo>
                  <a:lnTo>
                    <a:pt x="353314" y="495872"/>
                  </a:lnTo>
                  <a:lnTo>
                    <a:pt x="353314" y="291179"/>
                  </a:lnTo>
                  <a:cubicBezTo>
                    <a:pt x="352592" y="256699"/>
                    <a:pt x="348126" y="222399"/>
                    <a:pt x="340010" y="1888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6" name="Google Shape;886;p19"/>
            <p:cNvSpPr/>
            <p:nvPr/>
          </p:nvSpPr>
          <p:spPr>
            <a:xfrm>
              <a:off x="4825774" y="2064110"/>
              <a:ext cx="326421" cy="236124"/>
            </a:xfrm>
            <a:custGeom>
              <a:avLst/>
              <a:gdLst/>
              <a:ahLst/>
              <a:cxnLst/>
              <a:rect l="l" t="t" r="r" b="b"/>
              <a:pathLst>
                <a:path w="326421" h="236124" extrusionOk="0">
                  <a:moveTo>
                    <a:pt x="326421" y="188881"/>
                  </a:moveTo>
                  <a:lnTo>
                    <a:pt x="0" y="0"/>
                  </a:lnTo>
                  <a:lnTo>
                    <a:pt x="0" y="47244"/>
                  </a:lnTo>
                  <a:lnTo>
                    <a:pt x="326421" y="236125"/>
                  </a:lnTo>
                  <a:lnTo>
                    <a:pt x="326421" y="188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7" name="Google Shape;887;p19"/>
            <p:cNvSpPr/>
            <p:nvPr/>
          </p:nvSpPr>
          <p:spPr>
            <a:xfrm>
              <a:off x="4803918" y="3156860"/>
              <a:ext cx="410711" cy="349715"/>
            </a:xfrm>
            <a:custGeom>
              <a:avLst/>
              <a:gdLst/>
              <a:ahLst/>
              <a:cxnLst/>
              <a:rect l="l" t="t" r="r" b="b"/>
              <a:pathLst>
                <a:path w="410711" h="349715" extrusionOk="0">
                  <a:moveTo>
                    <a:pt x="410711" y="349716"/>
                  </a:moveTo>
                  <a:lnTo>
                    <a:pt x="340865" y="309139"/>
                  </a:lnTo>
                  <a:lnTo>
                    <a:pt x="316158" y="294757"/>
                  </a:lnTo>
                  <a:lnTo>
                    <a:pt x="307891" y="289899"/>
                  </a:lnTo>
                  <a:lnTo>
                    <a:pt x="247548" y="255132"/>
                  </a:lnTo>
                  <a:lnTo>
                    <a:pt x="72221" y="153787"/>
                  </a:lnTo>
                  <a:lnTo>
                    <a:pt x="72221" y="153787"/>
                  </a:lnTo>
                  <a:lnTo>
                    <a:pt x="0" y="111972"/>
                  </a:lnTo>
                  <a:lnTo>
                    <a:pt x="0" y="11388"/>
                  </a:lnTo>
                  <a:cubicBezTo>
                    <a:pt x="0" y="1387"/>
                    <a:pt x="6937" y="-2709"/>
                    <a:pt x="15680" y="1863"/>
                  </a:cubicBezTo>
                  <a:cubicBezTo>
                    <a:pt x="22417" y="6425"/>
                    <a:pt x="27406" y="13141"/>
                    <a:pt x="29839" y="20913"/>
                  </a:cubicBezTo>
                  <a:lnTo>
                    <a:pt x="32785" y="30438"/>
                  </a:lnTo>
                  <a:cubicBezTo>
                    <a:pt x="42696" y="61556"/>
                    <a:pt x="63042" y="88274"/>
                    <a:pt x="90372" y="106066"/>
                  </a:cubicBezTo>
                  <a:cubicBezTo>
                    <a:pt x="125247" y="126259"/>
                    <a:pt x="153755" y="109781"/>
                    <a:pt x="153755" y="69300"/>
                  </a:cubicBezTo>
                  <a:lnTo>
                    <a:pt x="153755" y="57108"/>
                  </a:lnTo>
                  <a:cubicBezTo>
                    <a:pt x="153755" y="44725"/>
                    <a:pt x="162498" y="39487"/>
                    <a:pt x="172761" y="45773"/>
                  </a:cubicBezTo>
                  <a:cubicBezTo>
                    <a:pt x="177826" y="48897"/>
                    <a:pt x="182093" y="53174"/>
                    <a:pt x="185210" y="58251"/>
                  </a:cubicBezTo>
                  <a:lnTo>
                    <a:pt x="213053" y="101018"/>
                  </a:lnTo>
                  <a:lnTo>
                    <a:pt x="181694" y="118639"/>
                  </a:lnTo>
                  <a:lnTo>
                    <a:pt x="199084" y="148548"/>
                  </a:lnTo>
                  <a:lnTo>
                    <a:pt x="231963" y="129498"/>
                  </a:lnTo>
                  <a:lnTo>
                    <a:pt x="246217" y="151501"/>
                  </a:lnTo>
                  <a:lnTo>
                    <a:pt x="216284" y="168836"/>
                  </a:lnTo>
                  <a:lnTo>
                    <a:pt x="233484" y="198840"/>
                  </a:lnTo>
                  <a:lnTo>
                    <a:pt x="265128" y="180552"/>
                  </a:lnTo>
                  <a:lnTo>
                    <a:pt x="279382" y="202555"/>
                  </a:lnTo>
                  <a:lnTo>
                    <a:pt x="250874" y="219128"/>
                  </a:lnTo>
                  <a:lnTo>
                    <a:pt x="268074" y="249132"/>
                  </a:lnTo>
                  <a:lnTo>
                    <a:pt x="298388" y="231606"/>
                  </a:lnTo>
                  <a:cubicBezTo>
                    <a:pt x="316054" y="257676"/>
                    <a:pt x="339012" y="279717"/>
                    <a:pt x="365763" y="296281"/>
                  </a:cubicBezTo>
                  <a:lnTo>
                    <a:pt x="371274" y="299329"/>
                  </a:lnTo>
                  <a:cubicBezTo>
                    <a:pt x="389567" y="311340"/>
                    <a:pt x="403422" y="329047"/>
                    <a:pt x="410711" y="349716"/>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8" name="Google Shape;888;p19"/>
            <p:cNvSpPr/>
            <p:nvPr/>
          </p:nvSpPr>
          <p:spPr>
            <a:xfrm>
              <a:off x="4593051" y="480769"/>
              <a:ext cx="842423" cy="783621"/>
            </a:xfrm>
            <a:custGeom>
              <a:avLst/>
              <a:gdLst/>
              <a:ahLst/>
              <a:cxnLst/>
              <a:rect l="l" t="t" r="r" b="b"/>
              <a:pathLst>
                <a:path w="842423" h="783621" extrusionOk="0">
                  <a:moveTo>
                    <a:pt x="842423" y="783622"/>
                  </a:moveTo>
                  <a:lnTo>
                    <a:pt x="0" y="299180"/>
                  </a:lnTo>
                  <a:lnTo>
                    <a:pt x="0" y="0"/>
                  </a:lnTo>
                  <a:lnTo>
                    <a:pt x="842423" y="484346"/>
                  </a:lnTo>
                  <a:lnTo>
                    <a:pt x="842423" y="783622"/>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9" name="Google Shape;889;p19"/>
            <p:cNvSpPr/>
            <p:nvPr/>
          </p:nvSpPr>
          <p:spPr>
            <a:xfrm>
              <a:off x="4315759" y="484198"/>
              <a:ext cx="384008" cy="270224"/>
            </a:xfrm>
            <a:custGeom>
              <a:avLst/>
              <a:gdLst/>
              <a:ahLst/>
              <a:cxnLst/>
              <a:rect l="l" t="t" r="r" b="b"/>
              <a:pathLst>
                <a:path w="384008" h="270224" extrusionOk="0">
                  <a:moveTo>
                    <a:pt x="103771" y="270224"/>
                  </a:moveTo>
                  <a:lnTo>
                    <a:pt x="0" y="210121"/>
                  </a:lnTo>
                  <a:lnTo>
                    <a:pt x="280238" y="0"/>
                  </a:lnTo>
                  <a:lnTo>
                    <a:pt x="384008" y="60007"/>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0" name="Google Shape;890;p19"/>
            <p:cNvSpPr/>
            <p:nvPr/>
          </p:nvSpPr>
          <p:spPr>
            <a:xfrm>
              <a:off x="4419530" y="544206"/>
              <a:ext cx="384008" cy="270224"/>
            </a:xfrm>
            <a:custGeom>
              <a:avLst/>
              <a:gdLst/>
              <a:ahLst/>
              <a:cxnLst/>
              <a:rect l="l" t="t" r="r" b="b"/>
              <a:pathLst>
                <a:path w="384008" h="270224" extrusionOk="0">
                  <a:moveTo>
                    <a:pt x="103866" y="270224"/>
                  </a:moveTo>
                  <a:lnTo>
                    <a:pt x="0" y="210217"/>
                  </a:lnTo>
                  <a:lnTo>
                    <a:pt x="280238" y="0"/>
                  </a:lnTo>
                  <a:lnTo>
                    <a:pt x="384008" y="60103"/>
                  </a:lnTo>
                  <a:lnTo>
                    <a:pt x="103866"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1" name="Google Shape;891;p19"/>
            <p:cNvSpPr/>
            <p:nvPr/>
          </p:nvSpPr>
          <p:spPr>
            <a:xfrm>
              <a:off x="4523395" y="604308"/>
              <a:ext cx="383913" cy="270224"/>
            </a:xfrm>
            <a:custGeom>
              <a:avLst/>
              <a:gdLst/>
              <a:ahLst/>
              <a:cxnLst/>
              <a:rect l="l" t="t" r="r" b="b"/>
              <a:pathLst>
                <a:path w="383913" h="270224" extrusionOk="0">
                  <a:moveTo>
                    <a:pt x="103771" y="270224"/>
                  </a:moveTo>
                  <a:lnTo>
                    <a:pt x="0" y="210122"/>
                  </a:lnTo>
                  <a:lnTo>
                    <a:pt x="280143"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2" name="Google Shape;892;p19"/>
            <p:cNvSpPr/>
            <p:nvPr/>
          </p:nvSpPr>
          <p:spPr>
            <a:xfrm>
              <a:off x="4627166" y="664316"/>
              <a:ext cx="383912" cy="270224"/>
            </a:xfrm>
            <a:custGeom>
              <a:avLst/>
              <a:gdLst/>
              <a:ahLst/>
              <a:cxnLst/>
              <a:rect l="l" t="t" r="r" b="b"/>
              <a:pathLst>
                <a:path w="383912" h="270224" extrusionOk="0">
                  <a:moveTo>
                    <a:pt x="103771" y="270224"/>
                  </a:moveTo>
                  <a:lnTo>
                    <a:pt x="0" y="210217"/>
                  </a:lnTo>
                  <a:lnTo>
                    <a:pt x="280142"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3" name="Google Shape;893;p19"/>
            <p:cNvSpPr/>
            <p:nvPr/>
          </p:nvSpPr>
          <p:spPr>
            <a:xfrm>
              <a:off x="4730936" y="724419"/>
              <a:ext cx="383913" cy="270224"/>
            </a:xfrm>
            <a:custGeom>
              <a:avLst/>
              <a:gdLst/>
              <a:ahLst/>
              <a:cxnLst/>
              <a:rect l="l" t="t" r="r" b="b"/>
              <a:pathLst>
                <a:path w="383913" h="270224" extrusionOk="0">
                  <a:moveTo>
                    <a:pt x="103771" y="270224"/>
                  </a:moveTo>
                  <a:lnTo>
                    <a:pt x="0" y="210122"/>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4" name="Google Shape;894;p19"/>
            <p:cNvSpPr/>
            <p:nvPr/>
          </p:nvSpPr>
          <p:spPr>
            <a:xfrm>
              <a:off x="4834707" y="784426"/>
              <a:ext cx="383912" cy="270224"/>
            </a:xfrm>
            <a:custGeom>
              <a:avLst/>
              <a:gdLst/>
              <a:ahLst/>
              <a:cxnLst/>
              <a:rect l="l" t="t" r="r" b="b"/>
              <a:pathLst>
                <a:path w="383912" h="270224" extrusionOk="0">
                  <a:moveTo>
                    <a:pt x="103771" y="270224"/>
                  </a:moveTo>
                  <a:lnTo>
                    <a:pt x="0" y="210217"/>
                  </a:lnTo>
                  <a:lnTo>
                    <a:pt x="280143"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5" name="Google Shape;895;p19"/>
            <p:cNvSpPr/>
            <p:nvPr/>
          </p:nvSpPr>
          <p:spPr>
            <a:xfrm>
              <a:off x="4938478" y="844529"/>
              <a:ext cx="383913" cy="270224"/>
            </a:xfrm>
            <a:custGeom>
              <a:avLst/>
              <a:gdLst/>
              <a:ahLst/>
              <a:cxnLst/>
              <a:rect l="l" t="t" r="r" b="b"/>
              <a:pathLst>
                <a:path w="383913" h="270224" extrusionOk="0">
                  <a:moveTo>
                    <a:pt x="103771" y="270224"/>
                  </a:moveTo>
                  <a:lnTo>
                    <a:pt x="0" y="210121"/>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6" name="Google Shape;896;p19"/>
            <p:cNvSpPr/>
            <p:nvPr/>
          </p:nvSpPr>
          <p:spPr>
            <a:xfrm>
              <a:off x="5042248" y="904537"/>
              <a:ext cx="384008" cy="270224"/>
            </a:xfrm>
            <a:custGeom>
              <a:avLst/>
              <a:gdLst/>
              <a:ahLst/>
              <a:cxnLst/>
              <a:rect l="l" t="t" r="r" b="b"/>
              <a:pathLst>
                <a:path w="384008" h="270224" extrusionOk="0">
                  <a:moveTo>
                    <a:pt x="103771" y="270224"/>
                  </a:moveTo>
                  <a:lnTo>
                    <a:pt x="0" y="210217"/>
                  </a:lnTo>
                  <a:lnTo>
                    <a:pt x="280143" y="0"/>
                  </a:lnTo>
                  <a:lnTo>
                    <a:pt x="384008"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7" name="Google Shape;897;p19"/>
            <p:cNvSpPr/>
            <p:nvPr/>
          </p:nvSpPr>
          <p:spPr>
            <a:xfrm>
              <a:off x="4316519" y="693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8" name="Google Shape;898;p19"/>
            <p:cNvSpPr/>
            <p:nvPr/>
          </p:nvSpPr>
          <p:spPr>
            <a:xfrm>
              <a:off x="4420290" y="753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9" name="Google Shape;899;p19"/>
            <p:cNvSpPr/>
            <p:nvPr/>
          </p:nvSpPr>
          <p:spPr>
            <a:xfrm>
              <a:off x="4524441" y="813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0" name="Google Shape;900;p19"/>
            <p:cNvSpPr/>
            <p:nvPr/>
          </p:nvSpPr>
          <p:spPr>
            <a:xfrm>
              <a:off x="4627926" y="873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1" name="Google Shape;901;p19"/>
            <p:cNvSpPr/>
            <p:nvPr/>
          </p:nvSpPr>
          <p:spPr>
            <a:xfrm>
              <a:off x="4731697" y="933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2" name="Google Shape;902;p19"/>
            <p:cNvSpPr/>
            <p:nvPr/>
          </p:nvSpPr>
          <p:spPr>
            <a:xfrm>
              <a:off x="4835467" y="993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3" name="Google Shape;903;p19"/>
            <p:cNvSpPr/>
            <p:nvPr/>
          </p:nvSpPr>
          <p:spPr>
            <a:xfrm>
              <a:off x="4939238" y="1053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4" name="Google Shape;904;p19"/>
            <p:cNvSpPr/>
            <p:nvPr/>
          </p:nvSpPr>
          <p:spPr>
            <a:xfrm>
              <a:off x="5043008" y="1113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05" name="Google Shape;905;p19"/>
            <p:cNvGrpSpPr/>
            <p:nvPr/>
          </p:nvGrpSpPr>
          <p:grpSpPr>
            <a:xfrm>
              <a:off x="4316519" y="693558"/>
              <a:ext cx="830259" cy="517637"/>
              <a:chOff x="5840944" y="1418558"/>
              <a:chExt cx="830259" cy="517637"/>
            </a:xfrm>
          </p:grpSpPr>
          <p:sp>
            <p:nvSpPr>
              <p:cNvPr id="906" name="Google Shape;906;p19"/>
              <p:cNvSpPr/>
              <p:nvPr/>
            </p:nvSpPr>
            <p:spPr>
              <a:xfrm>
                <a:off x="5840944" y="1418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7" name="Google Shape;907;p19"/>
              <p:cNvSpPr/>
              <p:nvPr/>
            </p:nvSpPr>
            <p:spPr>
              <a:xfrm>
                <a:off x="5944715" y="1478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8" name="Google Shape;908;p19"/>
              <p:cNvSpPr/>
              <p:nvPr/>
            </p:nvSpPr>
            <p:spPr>
              <a:xfrm>
                <a:off x="6048866" y="1538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9" name="Google Shape;909;p19"/>
              <p:cNvSpPr/>
              <p:nvPr/>
            </p:nvSpPr>
            <p:spPr>
              <a:xfrm>
                <a:off x="6152351" y="1598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0" name="Google Shape;910;p19"/>
              <p:cNvSpPr/>
              <p:nvPr/>
            </p:nvSpPr>
            <p:spPr>
              <a:xfrm>
                <a:off x="6256122" y="1658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1" name="Google Shape;911;p19"/>
              <p:cNvSpPr/>
              <p:nvPr/>
            </p:nvSpPr>
            <p:spPr>
              <a:xfrm>
                <a:off x="6359892" y="1718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2" name="Google Shape;912;p19"/>
              <p:cNvSpPr/>
              <p:nvPr/>
            </p:nvSpPr>
            <p:spPr>
              <a:xfrm>
                <a:off x="6463663" y="1778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3" name="Google Shape;913;p19"/>
              <p:cNvSpPr/>
              <p:nvPr/>
            </p:nvSpPr>
            <p:spPr>
              <a:xfrm>
                <a:off x="6567433" y="1838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14" name="Google Shape;914;p19"/>
            <p:cNvSpPr/>
            <p:nvPr/>
          </p:nvSpPr>
          <p:spPr>
            <a:xfrm>
              <a:off x="5776434" y="3835950"/>
              <a:ext cx="422399" cy="244506"/>
            </a:xfrm>
            <a:custGeom>
              <a:avLst/>
              <a:gdLst/>
              <a:ahLst/>
              <a:cxnLst/>
              <a:rect l="l" t="t" r="r" b="b"/>
              <a:pathLst>
                <a:path w="422399" h="244506" extrusionOk="0">
                  <a:moveTo>
                    <a:pt x="375265" y="244507"/>
                  </a:moveTo>
                  <a:lnTo>
                    <a:pt x="0" y="27337"/>
                  </a:lnTo>
                  <a:lnTo>
                    <a:pt x="47039" y="0"/>
                  </a:lnTo>
                  <a:lnTo>
                    <a:pt x="422399" y="217075"/>
                  </a:lnTo>
                  <a:lnTo>
                    <a:pt x="375265" y="24450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5" name="Google Shape;915;p19"/>
            <p:cNvSpPr/>
            <p:nvPr/>
          </p:nvSpPr>
          <p:spPr>
            <a:xfrm>
              <a:off x="5919927" y="3349699"/>
              <a:ext cx="376785" cy="648842"/>
            </a:xfrm>
            <a:custGeom>
              <a:avLst/>
              <a:gdLst/>
              <a:ahLst/>
              <a:cxnLst/>
              <a:rect l="l" t="t" r="r" b="b"/>
              <a:pathLst>
                <a:path w="376785" h="648842" extrusionOk="0">
                  <a:moveTo>
                    <a:pt x="376786" y="648843"/>
                  </a:moveTo>
                  <a:lnTo>
                    <a:pt x="0" y="430721"/>
                  </a:lnTo>
                  <a:lnTo>
                    <a:pt x="47134" y="0"/>
                  </a:lnTo>
                  <a:lnTo>
                    <a:pt x="329747" y="163544"/>
                  </a:lnTo>
                  <a:lnTo>
                    <a:pt x="376786" y="648843"/>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6" name="Google Shape;916;p19"/>
            <p:cNvSpPr/>
            <p:nvPr/>
          </p:nvSpPr>
          <p:spPr>
            <a:xfrm>
              <a:off x="5821952" y="3404277"/>
              <a:ext cx="376880" cy="648747"/>
            </a:xfrm>
            <a:custGeom>
              <a:avLst/>
              <a:gdLst/>
              <a:ahLst/>
              <a:cxnLst/>
              <a:rect l="l" t="t" r="r" b="b"/>
              <a:pathLst>
                <a:path w="376880" h="648747" extrusionOk="0">
                  <a:moveTo>
                    <a:pt x="376881" y="648748"/>
                  </a:moveTo>
                  <a:lnTo>
                    <a:pt x="0" y="430721"/>
                  </a:lnTo>
                  <a:lnTo>
                    <a:pt x="47134" y="0"/>
                  </a:lnTo>
                  <a:lnTo>
                    <a:pt x="329747" y="163544"/>
                  </a:lnTo>
                  <a:lnTo>
                    <a:pt x="376881" y="648748"/>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7" name="Google Shape;917;p19"/>
            <p:cNvSpPr/>
            <p:nvPr/>
          </p:nvSpPr>
          <p:spPr>
            <a:xfrm>
              <a:off x="6151700" y="3513243"/>
              <a:ext cx="145012" cy="539781"/>
            </a:xfrm>
            <a:custGeom>
              <a:avLst/>
              <a:gdLst/>
              <a:ahLst/>
              <a:cxnLst/>
              <a:rect l="l" t="t" r="r" b="b"/>
              <a:pathLst>
                <a:path w="145012" h="539781" extrusionOk="0">
                  <a:moveTo>
                    <a:pt x="47134" y="539782"/>
                  </a:moveTo>
                  <a:lnTo>
                    <a:pt x="145013" y="485299"/>
                  </a:lnTo>
                  <a:lnTo>
                    <a:pt x="97974" y="0"/>
                  </a:lnTo>
                  <a:lnTo>
                    <a:pt x="0" y="54578"/>
                  </a:lnTo>
                  <a:lnTo>
                    <a:pt x="47134" y="539782"/>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8" name="Google Shape;918;p19"/>
            <p:cNvSpPr/>
            <p:nvPr/>
          </p:nvSpPr>
          <p:spPr>
            <a:xfrm>
              <a:off x="5869087" y="3349699"/>
              <a:ext cx="97973" cy="104584"/>
            </a:xfrm>
            <a:custGeom>
              <a:avLst/>
              <a:gdLst/>
              <a:ahLst/>
              <a:cxnLst/>
              <a:rect l="l" t="t" r="r" b="b"/>
              <a:pathLst>
                <a:path w="97973" h="104584" extrusionOk="0">
                  <a:moveTo>
                    <a:pt x="0" y="54578"/>
                  </a:moveTo>
                  <a:lnTo>
                    <a:pt x="97974" y="0"/>
                  </a:lnTo>
                  <a:lnTo>
                    <a:pt x="86476" y="104584"/>
                  </a:lnTo>
                  <a:lnTo>
                    <a:pt x="0" y="54578"/>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9" name="Google Shape;919;p19"/>
            <p:cNvSpPr/>
            <p:nvPr/>
          </p:nvSpPr>
          <p:spPr>
            <a:xfrm>
              <a:off x="5939787" y="3382376"/>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5"/>
                    <a:pt x="31739" y="-14008"/>
                    <a:pt x="70606" y="8471"/>
                  </a:cubicBezTo>
                  <a:cubicBezTo>
                    <a:pt x="109472" y="30950"/>
                    <a:pt x="141211" y="91815"/>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0" name="Google Shape;920;p19"/>
            <p:cNvSpPr/>
            <p:nvPr/>
          </p:nvSpPr>
          <p:spPr>
            <a:xfrm>
              <a:off x="6031584" y="3326084"/>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4"/>
                    <a:pt x="31739" y="-14008"/>
                    <a:pt x="70606" y="8471"/>
                  </a:cubicBezTo>
                  <a:cubicBezTo>
                    <a:pt x="109472" y="30950"/>
                    <a:pt x="141211" y="92291"/>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1" name="Google Shape;921;p19"/>
            <p:cNvSpPr/>
            <p:nvPr/>
          </p:nvSpPr>
          <p:spPr>
            <a:xfrm>
              <a:off x="5273451" y="4003686"/>
              <a:ext cx="608559" cy="352234"/>
            </a:xfrm>
            <a:custGeom>
              <a:avLst/>
              <a:gdLst/>
              <a:ahLst/>
              <a:cxnLst/>
              <a:rect l="l" t="t" r="r" b="b"/>
              <a:pathLst>
                <a:path w="608559" h="352234" extrusionOk="0">
                  <a:moveTo>
                    <a:pt x="540709" y="352234"/>
                  </a:moveTo>
                  <a:lnTo>
                    <a:pt x="0" y="39529"/>
                  </a:lnTo>
                  <a:lnTo>
                    <a:pt x="67850" y="0"/>
                  </a:lnTo>
                  <a:lnTo>
                    <a:pt x="608559" y="312801"/>
                  </a:lnTo>
                  <a:lnTo>
                    <a:pt x="540709" y="352234"/>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2" name="Google Shape;922;p19"/>
            <p:cNvSpPr/>
            <p:nvPr/>
          </p:nvSpPr>
          <p:spPr>
            <a:xfrm>
              <a:off x="5480232" y="3303313"/>
              <a:ext cx="542799" cy="934592"/>
            </a:xfrm>
            <a:custGeom>
              <a:avLst/>
              <a:gdLst/>
              <a:ahLst/>
              <a:cxnLst/>
              <a:rect l="l" t="t" r="r" b="b"/>
              <a:pathLst>
                <a:path w="542799" h="934592" extrusionOk="0">
                  <a:moveTo>
                    <a:pt x="542800" y="934593"/>
                  </a:moveTo>
                  <a:lnTo>
                    <a:pt x="0" y="620458"/>
                  </a:lnTo>
                  <a:lnTo>
                    <a:pt x="67850" y="0"/>
                  </a:lnTo>
                  <a:lnTo>
                    <a:pt x="474950" y="235648"/>
                  </a:lnTo>
                  <a:lnTo>
                    <a:pt x="542800" y="9345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19"/>
            <p:cNvSpPr/>
            <p:nvPr/>
          </p:nvSpPr>
          <p:spPr>
            <a:xfrm>
              <a:off x="5339115" y="3381894"/>
              <a:ext cx="542894" cy="934592"/>
            </a:xfrm>
            <a:custGeom>
              <a:avLst/>
              <a:gdLst/>
              <a:ahLst/>
              <a:cxnLst/>
              <a:rect l="l" t="t" r="r" b="b"/>
              <a:pathLst>
                <a:path w="542894" h="934592" extrusionOk="0">
                  <a:moveTo>
                    <a:pt x="542895" y="934593"/>
                  </a:moveTo>
                  <a:lnTo>
                    <a:pt x="0" y="620458"/>
                  </a:lnTo>
                  <a:lnTo>
                    <a:pt x="67850" y="0"/>
                  </a:lnTo>
                  <a:lnTo>
                    <a:pt x="475045" y="235553"/>
                  </a:lnTo>
                  <a:lnTo>
                    <a:pt x="542895" y="93459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19"/>
            <p:cNvSpPr/>
            <p:nvPr/>
          </p:nvSpPr>
          <p:spPr>
            <a:xfrm>
              <a:off x="5814160" y="3538961"/>
              <a:ext cx="208871" cy="777525"/>
            </a:xfrm>
            <a:custGeom>
              <a:avLst/>
              <a:gdLst/>
              <a:ahLst/>
              <a:cxnLst/>
              <a:rect l="l" t="t" r="r" b="b"/>
              <a:pathLst>
                <a:path w="208871" h="777525" extrusionOk="0">
                  <a:moveTo>
                    <a:pt x="67850" y="777526"/>
                  </a:moveTo>
                  <a:lnTo>
                    <a:pt x="208871" y="698945"/>
                  </a:lnTo>
                  <a:lnTo>
                    <a:pt x="141021" y="0"/>
                  </a:lnTo>
                  <a:lnTo>
                    <a:pt x="0" y="78486"/>
                  </a:lnTo>
                  <a:lnTo>
                    <a:pt x="67850" y="77752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19"/>
            <p:cNvSpPr/>
            <p:nvPr/>
          </p:nvSpPr>
          <p:spPr>
            <a:xfrm>
              <a:off x="5406965" y="3303313"/>
              <a:ext cx="141116" cy="150685"/>
            </a:xfrm>
            <a:custGeom>
              <a:avLst/>
              <a:gdLst/>
              <a:ahLst/>
              <a:cxnLst/>
              <a:rect l="l" t="t" r="r" b="b"/>
              <a:pathLst>
                <a:path w="141116" h="150685" extrusionOk="0">
                  <a:moveTo>
                    <a:pt x="0" y="78581"/>
                  </a:moveTo>
                  <a:lnTo>
                    <a:pt x="141117" y="0"/>
                  </a:lnTo>
                  <a:lnTo>
                    <a:pt x="124582" y="150685"/>
                  </a:lnTo>
                  <a:lnTo>
                    <a:pt x="0" y="785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6" name="Google Shape;926;p19"/>
            <p:cNvSpPr/>
            <p:nvPr/>
          </p:nvSpPr>
          <p:spPr>
            <a:xfrm>
              <a:off x="5508835" y="3350470"/>
              <a:ext cx="203454" cy="206683"/>
            </a:xfrm>
            <a:custGeom>
              <a:avLst/>
              <a:gdLst/>
              <a:ahLst/>
              <a:cxnLst/>
              <a:rect l="l" t="t" r="r" b="b"/>
              <a:pathLst>
                <a:path w="203454" h="206683" extrusionOk="0">
                  <a:moveTo>
                    <a:pt x="203455" y="206684"/>
                  </a:moveTo>
                  <a:lnTo>
                    <a:pt x="178367" y="191730"/>
                  </a:lnTo>
                  <a:cubicBezTo>
                    <a:pt x="178367" y="133151"/>
                    <a:pt x="143967" y="65619"/>
                    <a:pt x="101775" y="41235"/>
                  </a:cubicBezTo>
                  <a:cubicBezTo>
                    <a:pt x="59582" y="16851"/>
                    <a:pt x="25087" y="44473"/>
                    <a:pt x="25087" y="103052"/>
                  </a:cubicBezTo>
                  <a:lnTo>
                    <a:pt x="0" y="88574"/>
                  </a:lnTo>
                  <a:cubicBezTo>
                    <a:pt x="0" y="13993"/>
                    <a:pt x="45613" y="-20297"/>
                    <a:pt x="101775" y="12374"/>
                  </a:cubicBezTo>
                  <a:cubicBezTo>
                    <a:pt x="157936" y="45045"/>
                    <a:pt x="203455" y="132103"/>
                    <a:pt x="203455" y="206684"/>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7" name="Google Shape;927;p19"/>
            <p:cNvSpPr/>
            <p:nvPr/>
          </p:nvSpPr>
          <p:spPr>
            <a:xfrm>
              <a:off x="5641209" y="3269779"/>
              <a:ext cx="203454" cy="206316"/>
            </a:xfrm>
            <a:custGeom>
              <a:avLst/>
              <a:gdLst/>
              <a:ahLst/>
              <a:cxnLst/>
              <a:rect l="l" t="t" r="r" b="b"/>
              <a:pathLst>
                <a:path w="203454" h="206316" extrusionOk="0">
                  <a:moveTo>
                    <a:pt x="203455" y="206317"/>
                  </a:moveTo>
                  <a:lnTo>
                    <a:pt x="178367" y="191744"/>
                  </a:lnTo>
                  <a:cubicBezTo>
                    <a:pt x="178367" y="133165"/>
                    <a:pt x="143967" y="65633"/>
                    <a:pt x="101775" y="41153"/>
                  </a:cubicBezTo>
                  <a:cubicBezTo>
                    <a:pt x="59582" y="16674"/>
                    <a:pt x="25088" y="44487"/>
                    <a:pt x="25088" y="103066"/>
                  </a:cubicBezTo>
                  <a:lnTo>
                    <a:pt x="0" y="88588"/>
                  </a:lnTo>
                  <a:cubicBezTo>
                    <a:pt x="0" y="13912"/>
                    <a:pt x="45708" y="-20283"/>
                    <a:pt x="101775" y="12388"/>
                  </a:cubicBezTo>
                  <a:cubicBezTo>
                    <a:pt x="157842" y="45059"/>
                    <a:pt x="203455" y="131641"/>
                    <a:pt x="203455" y="206317"/>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19"/>
            <p:cNvSpPr/>
            <p:nvPr/>
          </p:nvSpPr>
          <p:spPr>
            <a:xfrm>
              <a:off x="3370326" y="2746576"/>
              <a:ext cx="431236" cy="248888"/>
            </a:xfrm>
            <a:custGeom>
              <a:avLst/>
              <a:gdLst/>
              <a:ahLst/>
              <a:cxnLst/>
              <a:rect l="l" t="t" r="r" b="b"/>
              <a:pathLst>
                <a:path w="431236" h="248888" extrusionOk="0">
                  <a:moveTo>
                    <a:pt x="203170" y="248888"/>
                  </a:moveTo>
                  <a:lnTo>
                    <a:pt x="0" y="132016"/>
                  </a:lnTo>
                  <a:lnTo>
                    <a:pt x="228162" y="0"/>
                  </a:lnTo>
                  <a:lnTo>
                    <a:pt x="431237" y="116967"/>
                  </a:lnTo>
                  <a:lnTo>
                    <a:pt x="203170" y="248888"/>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9" name="Google Shape;929;p19"/>
            <p:cNvSpPr/>
            <p:nvPr/>
          </p:nvSpPr>
          <p:spPr>
            <a:xfrm>
              <a:off x="3388571" y="2474923"/>
              <a:ext cx="435798" cy="252221"/>
            </a:xfrm>
            <a:custGeom>
              <a:avLst/>
              <a:gdLst/>
              <a:ahLst/>
              <a:cxnLst/>
              <a:rect l="l" t="t" r="r" b="b"/>
              <a:pathLst>
                <a:path w="435798" h="252221" extrusionOk="0">
                  <a:moveTo>
                    <a:pt x="217899" y="252222"/>
                  </a:moveTo>
                  <a:lnTo>
                    <a:pt x="0" y="126111"/>
                  </a:lnTo>
                  <a:lnTo>
                    <a:pt x="217899" y="0"/>
                  </a:lnTo>
                  <a:lnTo>
                    <a:pt x="435798" y="126111"/>
                  </a:lnTo>
                  <a:lnTo>
                    <a:pt x="217899" y="2522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19"/>
            <p:cNvSpPr/>
            <p:nvPr/>
          </p:nvSpPr>
          <p:spPr>
            <a:xfrm>
              <a:off x="3606470" y="2623608"/>
              <a:ext cx="203169" cy="352710"/>
            </a:xfrm>
            <a:custGeom>
              <a:avLst/>
              <a:gdLst/>
              <a:ahLst/>
              <a:cxnLst/>
              <a:rect l="l" t="t" r="r" b="b"/>
              <a:pathLst>
                <a:path w="203169" h="352710" extrusionOk="0">
                  <a:moveTo>
                    <a:pt x="203170" y="235172"/>
                  </a:moveTo>
                  <a:lnTo>
                    <a:pt x="0" y="352711"/>
                  </a:lnTo>
                  <a:lnTo>
                    <a:pt x="0" y="117538"/>
                  </a:lnTo>
                  <a:lnTo>
                    <a:pt x="203170" y="0"/>
                  </a:lnTo>
                  <a:lnTo>
                    <a:pt x="203170" y="23517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19"/>
            <p:cNvSpPr/>
            <p:nvPr/>
          </p:nvSpPr>
          <p:spPr>
            <a:xfrm>
              <a:off x="3403301" y="2623608"/>
              <a:ext cx="203169" cy="352710"/>
            </a:xfrm>
            <a:custGeom>
              <a:avLst/>
              <a:gdLst/>
              <a:ahLst/>
              <a:cxnLst/>
              <a:rect l="l" t="t" r="r" b="b"/>
              <a:pathLst>
                <a:path w="203169" h="352710" extrusionOk="0">
                  <a:moveTo>
                    <a:pt x="203170" y="352711"/>
                  </a:moveTo>
                  <a:lnTo>
                    <a:pt x="0" y="235172"/>
                  </a:lnTo>
                  <a:lnTo>
                    <a:pt x="0" y="0"/>
                  </a:lnTo>
                  <a:lnTo>
                    <a:pt x="203170" y="117538"/>
                  </a:lnTo>
                  <a:lnTo>
                    <a:pt x="203170" y="35271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19"/>
            <p:cNvSpPr/>
            <p:nvPr/>
          </p:nvSpPr>
          <p:spPr>
            <a:xfrm>
              <a:off x="3403301" y="2623608"/>
              <a:ext cx="203169" cy="177736"/>
            </a:xfrm>
            <a:custGeom>
              <a:avLst/>
              <a:gdLst/>
              <a:ahLst/>
              <a:cxnLst/>
              <a:rect l="l" t="t" r="r" b="b"/>
              <a:pathLst>
                <a:path w="203169" h="177736" extrusionOk="0">
                  <a:moveTo>
                    <a:pt x="0" y="0"/>
                  </a:moveTo>
                  <a:lnTo>
                    <a:pt x="0" y="61532"/>
                  </a:lnTo>
                  <a:lnTo>
                    <a:pt x="203170" y="177737"/>
                  </a:lnTo>
                  <a:lnTo>
                    <a:pt x="203170" y="11782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19"/>
            <p:cNvSpPr/>
            <p:nvPr/>
          </p:nvSpPr>
          <p:spPr>
            <a:xfrm>
              <a:off x="3606470" y="2623608"/>
              <a:ext cx="203169" cy="177736"/>
            </a:xfrm>
            <a:custGeom>
              <a:avLst/>
              <a:gdLst/>
              <a:ahLst/>
              <a:cxnLst/>
              <a:rect l="l" t="t" r="r" b="b"/>
              <a:pathLst>
                <a:path w="203169" h="177736" extrusionOk="0">
                  <a:moveTo>
                    <a:pt x="203170" y="0"/>
                  </a:moveTo>
                  <a:lnTo>
                    <a:pt x="203170" y="65913"/>
                  </a:lnTo>
                  <a:lnTo>
                    <a:pt x="0" y="177737"/>
                  </a:lnTo>
                  <a:lnTo>
                    <a:pt x="0" y="117824"/>
                  </a:lnTo>
                  <a:lnTo>
                    <a:pt x="20317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4" name="Google Shape;934;p19"/>
            <p:cNvSpPr/>
            <p:nvPr/>
          </p:nvSpPr>
          <p:spPr>
            <a:xfrm>
              <a:off x="3388571" y="2601034"/>
              <a:ext cx="217899" cy="189547"/>
            </a:xfrm>
            <a:custGeom>
              <a:avLst/>
              <a:gdLst/>
              <a:ahLst/>
              <a:cxnLst/>
              <a:rect l="l" t="t" r="r" b="b"/>
              <a:pathLst>
                <a:path w="217899" h="189547" extrusionOk="0">
                  <a:moveTo>
                    <a:pt x="0" y="0"/>
                  </a:moveTo>
                  <a:lnTo>
                    <a:pt x="0" y="65151"/>
                  </a:lnTo>
                  <a:lnTo>
                    <a:pt x="217899" y="189547"/>
                  </a:lnTo>
                  <a:lnTo>
                    <a:pt x="217899" y="1261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5" name="Google Shape;935;p19"/>
            <p:cNvSpPr/>
            <p:nvPr/>
          </p:nvSpPr>
          <p:spPr>
            <a:xfrm>
              <a:off x="3606470" y="2601034"/>
              <a:ext cx="217899" cy="189547"/>
            </a:xfrm>
            <a:custGeom>
              <a:avLst/>
              <a:gdLst/>
              <a:ahLst/>
              <a:cxnLst/>
              <a:rect l="l" t="t" r="r" b="b"/>
              <a:pathLst>
                <a:path w="217899" h="189547" extrusionOk="0">
                  <a:moveTo>
                    <a:pt x="0" y="189547"/>
                  </a:moveTo>
                  <a:lnTo>
                    <a:pt x="217899" y="70295"/>
                  </a:lnTo>
                  <a:lnTo>
                    <a:pt x="217899" y="0"/>
                  </a:lnTo>
                  <a:lnTo>
                    <a:pt x="0" y="126111"/>
                  </a:lnTo>
                  <a:lnTo>
                    <a:pt x="0" y="189547"/>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6" name="Google Shape;936;p19"/>
            <p:cNvSpPr/>
            <p:nvPr/>
          </p:nvSpPr>
          <p:spPr>
            <a:xfrm>
              <a:off x="6048784" y="4120462"/>
              <a:ext cx="389804" cy="224885"/>
            </a:xfrm>
            <a:custGeom>
              <a:avLst/>
              <a:gdLst/>
              <a:ahLst/>
              <a:cxnLst/>
              <a:rect l="l" t="t" r="r" b="b"/>
              <a:pathLst>
                <a:path w="389804" h="224885" extrusionOk="0">
                  <a:moveTo>
                    <a:pt x="183404" y="224885"/>
                  </a:moveTo>
                  <a:lnTo>
                    <a:pt x="0" y="119444"/>
                  </a:lnTo>
                  <a:lnTo>
                    <a:pt x="206401" y="0"/>
                  </a:lnTo>
                  <a:lnTo>
                    <a:pt x="389805" y="105537"/>
                  </a:lnTo>
                  <a:lnTo>
                    <a:pt x="183404" y="22488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7" name="Google Shape;937;p19"/>
            <p:cNvSpPr/>
            <p:nvPr/>
          </p:nvSpPr>
          <p:spPr>
            <a:xfrm>
              <a:off x="6065699" y="3875193"/>
              <a:ext cx="393415" cy="227647"/>
            </a:xfrm>
            <a:custGeom>
              <a:avLst/>
              <a:gdLst/>
              <a:ahLst/>
              <a:cxnLst/>
              <a:rect l="l" t="t" r="r" b="b"/>
              <a:pathLst>
                <a:path w="393415" h="227647" extrusionOk="0">
                  <a:moveTo>
                    <a:pt x="196708" y="227647"/>
                  </a:moveTo>
                  <a:lnTo>
                    <a:pt x="0" y="113824"/>
                  </a:lnTo>
                  <a:lnTo>
                    <a:pt x="196708" y="0"/>
                  </a:lnTo>
                  <a:lnTo>
                    <a:pt x="393416" y="113824"/>
                  </a:lnTo>
                  <a:lnTo>
                    <a:pt x="196708" y="227647"/>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8" name="Google Shape;938;p19"/>
            <p:cNvSpPr/>
            <p:nvPr/>
          </p:nvSpPr>
          <p:spPr>
            <a:xfrm>
              <a:off x="6262407" y="4009401"/>
              <a:ext cx="183404" cy="318420"/>
            </a:xfrm>
            <a:custGeom>
              <a:avLst/>
              <a:gdLst/>
              <a:ahLst/>
              <a:cxnLst/>
              <a:rect l="l" t="t" r="r" b="b"/>
              <a:pathLst>
                <a:path w="183404" h="318420" extrusionOk="0">
                  <a:moveTo>
                    <a:pt x="183404" y="212312"/>
                  </a:moveTo>
                  <a:lnTo>
                    <a:pt x="0" y="318421"/>
                  </a:lnTo>
                  <a:lnTo>
                    <a:pt x="0" y="106109"/>
                  </a:lnTo>
                  <a:lnTo>
                    <a:pt x="183404" y="0"/>
                  </a:lnTo>
                  <a:lnTo>
                    <a:pt x="183404" y="21231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9" name="Google Shape;939;p19"/>
            <p:cNvSpPr/>
            <p:nvPr/>
          </p:nvSpPr>
          <p:spPr>
            <a:xfrm>
              <a:off x="6079003" y="4009401"/>
              <a:ext cx="183403" cy="318420"/>
            </a:xfrm>
            <a:custGeom>
              <a:avLst/>
              <a:gdLst/>
              <a:ahLst/>
              <a:cxnLst/>
              <a:rect l="l" t="t" r="r" b="b"/>
              <a:pathLst>
                <a:path w="183403" h="318420" extrusionOk="0">
                  <a:moveTo>
                    <a:pt x="183404" y="318421"/>
                  </a:moveTo>
                  <a:lnTo>
                    <a:pt x="0" y="212312"/>
                  </a:lnTo>
                  <a:lnTo>
                    <a:pt x="0" y="0"/>
                  </a:lnTo>
                  <a:lnTo>
                    <a:pt x="183404" y="106109"/>
                  </a:lnTo>
                  <a:lnTo>
                    <a:pt x="183404" y="31842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19"/>
            <p:cNvSpPr/>
            <p:nvPr/>
          </p:nvSpPr>
          <p:spPr>
            <a:xfrm>
              <a:off x="6079003" y="4009401"/>
              <a:ext cx="183403" cy="160496"/>
            </a:xfrm>
            <a:custGeom>
              <a:avLst/>
              <a:gdLst/>
              <a:ahLst/>
              <a:cxnLst/>
              <a:rect l="l" t="t" r="r" b="b"/>
              <a:pathLst>
                <a:path w="183403" h="160496" extrusionOk="0">
                  <a:moveTo>
                    <a:pt x="0" y="0"/>
                  </a:moveTo>
                  <a:lnTo>
                    <a:pt x="0" y="55531"/>
                  </a:lnTo>
                  <a:lnTo>
                    <a:pt x="183404" y="160496"/>
                  </a:lnTo>
                  <a:lnTo>
                    <a:pt x="183404" y="10639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19"/>
            <p:cNvSpPr/>
            <p:nvPr/>
          </p:nvSpPr>
          <p:spPr>
            <a:xfrm>
              <a:off x="6262407" y="4009401"/>
              <a:ext cx="183404" cy="160496"/>
            </a:xfrm>
            <a:custGeom>
              <a:avLst/>
              <a:gdLst/>
              <a:ahLst/>
              <a:cxnLst/>
              <a:rect l="l" t="t" r="r" b="b"/>
              <a:pathLst>
                <a:path w="183404" h="160496" extrusionOk="0">
                  <a:moveTo>
                    <a:pt x="183404" y="0"/>
                  </a:moveTo>
                  <a:lnTo>
                    <a:pt x="183404" y="59531"/>
                  </a:lnTo>
                  <a:lnTo>
                    <a:pt x="0" y="160496"/>
                  </a:lnTo>
                  <a:lnTo>
                    <a:pt x="0" y="106394"/>
                  </a:lnTo>
                  <a:lnTo>
                    <a:pt x="183404"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19"/>
            <p:cNvSpPr/>
            <p:nvPr/>
          </p:nvSpPr>
          <p:spPr>
            <a:xfrm>
              <a:off x="6065699" y="3989017"/>
              <a:ext cx="196707" cy="171164"/>
            </a:xfrm>
            <a:custGeom>
              <a:avLst/>
              <a:gdLst/>
              <a:ahLst/>
              <a:cxnLst/>
              <a:rect l="l" t="t" r="r" b="b"/>
              <a:pathLst>
                <a:path w="196707" h="171164" extrusionOk="0">
                  <a:moveTo>
                    <a:pt x="0" y="0"/>
                  </a:moveTo>
                  <a:lnTo>
                    <a:pt x="0" y="58864"/>
                  </a:lnTo>
                  <a:lnTo>
                    <a:pt x="196708" y="171164"/>
                  </a:lnTo>
                  <a:lnTo>
                    <a:pt x="196708" y="113824"/>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3" name="Google Shape;943;p19"/>
            <p:cNvSpPr/>
            <p:nvPr/>
          </p:nvSpPr>
          <p:spPr>
            <a:xfrm>
              <a:off x="6262407" y="3989017"/>
              <a:ext cx="196708" cy="171164"/>
            </a:xfrm>
            <a:custGeom>
              <a:avLst/>
              <a:gdLst/>
              <a:ahLst/>
              <a:cxnLst/>
              <a:rect l="l" t="t" r="r" b="b"/>
              <a:pathLst>
                <a:path w="196708" h="171164" extrusionOk="0">
                  <a:moveTo>
                    <a:pt x="0" y="171164"/>
                  </a:moveTo>
                  <a:lnTo>
                    <a:pt x="196708" y="63437"/>
                  </a:lnTo>
                  <a:lnTo>
                    <a:pt x="196708" y="0"/>
                  </a:lnTo>
                  <a:lnTo>
                    <a:pt x="0" y="113824"/>
                  </a:lnTo>
                  <a:lnTo>
                    <a:pt x="0" y="171164"/>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4" name="Google Shape;944;p19"/>
            <p:cNvSpPr/>
            <p:nvPr/>
          </p:nvSpPr>
          <p:spPr>
            <a:xfrm>
              <a:off x="3676221" y="3054710"/>
              <a:ext cx="439504" cy="254317"/>
            </a:xfrm>
            <a:custGeom>
              <a:avLst/>
              <a:gdLst/>
              <a:ahLst/>
              <a:cxnLst/>
              <a:rect l="l" t="t" r="r" b="b"/>
              <a:pathLst>
                <a:path w="439504" h="254317" extrusionOk="0">
                  <a:moveTo>
                    <a:pt x="390470" y="254317"/>
                  </a:moveTo>
                  <a:lnTo>
                    <a:pt x="0" y="28480"/>
                  </a:lnTo>
                  <a:lnTo>
                    <a:pt x="49034" y="0"/>
                  </a:lnTo>
                  <a:lnTo>
                    <a:pt x="439504" y="225838"/>
                  </a:lnTo>
                  <a:lnTo>
                    <a:pt x="390470" y="25431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5" name="Google Shape;945;p19"/>
            <p:cNvSpPr/>
            <p:nvPr/>
          </p:nvSpPr>
          <p:spPr>
            <a:xfrm>
              <a:off x="3825510" y="2548837"/>
              <a:ext cx="392085" cy="674941"/>
            </a:xfrm>
            <a:custGeom>
              <a:avLst/>
              <a:gdLst/>
              <a:ahLst/>
              <a:cxnLst/>
              <a:rect l="l" t="t" r="r" b="b"/>
              <a:pathLst>
                <a:path w="392085" h="674941" extrusionOk="0">
                  <a:moveTo>
                    <a:pt x="392085" y="674942"/>
                  </a:moveTo>
                  <a:lnTo>
                    <a:pt x="0" y="448056"/>
                  </a:lnTo>
                  <a:lnTo>
                    <a:pt x="49034" y="0"/>
                  </a:lnTo>
                  <a:lnTo>
                    <a:pt x="343051" y="170212"/>
                  </a:lnTo>
                  <a:lnTo>
                    <a:pt x="392085" y="674942"/>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6" name="Google Shape;946;p19"/>
            <p:cNvSpPr/>
            <p:nvPr/>
          </p:nvSpPr>
          <p:spPr>
            <a:xfrm>
              <a:off x="3723640" y="2605606"/>
              <a:ext cx="392085" cy="674941"/>
            </a:xfrm>
            <a:custGeom>
              <a:avLst/>
              <a:gdLst/>
              <a:ahLst/>
              <a:cxnLst/>
              <a:rect l="l" t="t" r="r" b="b"/>
              <a:pathLst>
                <a:path w="392085" h="674941" extrusionOk="0">
                  <a:moveTo>
                    <a:pt x="392085" y="674942"/>
                  </a:moveTo>
                  <a:lnTo>
                    <a:pt x="0" y="448056"/>
                  </a:lnTo>
                  <a:lnTo>
                    <a:pt x="49034" y="0"/>
                  </a:lnTo>
                  <a:lnTo>
                    <a:pt x="343051" y="170117"/>
                  </a:lnTo>
                  <a:lnTo>
                    <a:pt x="392085" y="674942"/>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7" name="Google Shape;947;p19"/>
            <p:cNvSpPr/>
            <p:nvPr/>
          </p:nvSpPr>
          <p:spPr>
            <a:xfrm>
              <a:off x="4066691" y="2719049"/>
              <a:ext cx="150904" cy="561498"/>
            </a:xfrm>
            <a:custGeom>
              <a:avLst/>
              <a:gdLst/>
              <a:ahLst/>
              <a:cxnLst/>
              <a:rect l="l" t="t" r="r" b="b"/>
              <a:pathLst>
                <a:path w="150904" h="561498" extrusionOk="0">
                  <a:moveTo>
                    <a:pt x="49034" y="561499"/>
                  </a:moveTo>
                  <a:lnTo>
                    <a:pt x="150904" y="504730"/>
                  </a:lnTo>
                  <a:lnTo>
                    <a:pt x="101870" y="0"/>
                  </a:lnTo>
                  <a:lnTo>
                    <a:pt x="0" y="56674"/>
                  </a:lnTo>
                  <a:lnTo>
                    <a:pt x="49034" y="561499"/>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8" name="Google Shape;948;p19"/>
            <p:cNvSpPr/>
            <p:nvPr/>
          </p:nvSpPr>
          <p:spPr>
            <a:xfrm>
              <a:off x="3772674" y="2548837"/>
              <a:ext cx="101869" cy="108775"/>
            </a:xfrm>
            <a:custGeom>
              <a:avLst/>
              <a:gdLst/>
              <a:ahLst/>
              <a:cxnLst/>
              <a:rect l="l" t="t" r="r" b="b"/>
              <a:pathLst>
                <a:path w="101869" h="108775" extrusionOk="0">
                  <a:moveTo>
                    <a:pt x="0" y="56769"/>
                  </a:moveTo>
                  <a:lnTo>
                    <a:pt x="101870" y="0"/>
                  </a:lnTo>
                  <a:lnTo>
                    <a:pt x="89992" y="108775"/>
                  </a:lnTo>
                  <a:lnTo>
                    <a:pt x="0" y="56769"/>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9" name="Google Shape;949;p19"/>
            <p:cNvSpPr/>
            <p:nvPr/>
          </p:nvSpPr>
          <p:spPr>
            <a:xfrm>
              <a:off x="3846226" y="2583526"/>
              <a:ext cx="146913" cy="149048"/>
            </a:xfrm>
            <a:custGeom>
              <a:avLst/>
              <a:gdLst/>
              <a:ahLst/>
              <a:cxnLst/>
              <a:rect l="l" t="t" r="r" b="b"/>
              <a:pathLst>
                <a:path w="146913" h="149048" extrusionOk="0">
                  <a:moveTo>
                    <a:pt x="146913" y="149049"/>
                  </a:moveTo>
                  <a:lnTo>
                    <a:pt x="128858" y="138571"/>
                  </a:lnTo>
                  <a:cubicBezTo>
                    <a:pt x="128858" y="96185"/>
                    <a:pt x="103961" y="47417"/>
                    <a:pt x="73457" y="29796"/>
                  </a:cubicBezTo>
                  <a:cubicBezTo>
                    <a:pt x="42953" y="12175"/>
                    <a:pt x="18150" y="32177"/>
                    <a:pt x="18150" y="74468"/>
                  </a:cubicBezTo>
                  <a:lnTo>
                    <a:pt x="0" y="63991"/>
                  </a:lnTo>
                  <a:cubicBezTo>
                    <a:pt x="0" y="10174"/>
                    <a:pt x="32975" y="-14591"/>
                    <a:pt x="73457" y="8841"/>
                  </a:cubicBezTo>
                  <a:cubicBezTo>
                    <a:pt x="113939" y="32272"/>
                    <a:pt x="146913" y="94756"/>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0" name="Google Shape;950;p19"/>
            <p:cNvSpPr/>
            <p:nvPr/>
          </p:nvSpPr>
          <p:spPr>
            <a:xfrm>
              <a:off x="3941824" y="2524566"/>
              <a:ext cx="146913" cy="149048"/>
            </a:xfrm>
            <a:custGeom>
              <a:avLst/>
              <a:gdLst/>
              <a:ahLst/>
              <a:cxnLst/>
              <a:rect l="l" t="t" r="r" b="b"/>
              <a:pathLst>
                <a:path w="146913" h="149048" extrusionOk="0">
                  <a:moveTo>
                    <a:pt x="146913" y="149049"/>
                  </a:moveTo>
                  <a:lnTo>
                    <a:pt x="128858" y="138571"/>
                  </a:lnTo>
                  <a:cubicBezTo>
                    <a:pt x="128858" y="96280"/>
                    <a:pt x="103961" y="47417"/>
                    <a:pt x="73457" y="29796"/>
                  </a:cubicBezTo>
                  <a:cubicBezTo>
                    <a:pt x="42953" y="12175"/>
                    <a:pt x="18150" y="32177"/>
                    <a:pt x="18150" y="74468"/>
                  </a:cubicBezTo>
                  <a:lnTo>
                    <a:pt x="0" y="63991"/>
                  </a:lnTo>
                  <a:cubicBezTo>
                    <a:pt x="0" y="10174"/>
                    <a:pt x="32975" y="-14591"/>
                    <a:pt x="73457" y="8841"/>
                  </a:cubicBezTo>
                  <a:cubicBezTo>
                    <a:pt x="113939" y="32272"/>
                    <a:pt x="146913" y="95137"/>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19"/>
            <p:cNvSpPr/>
            <p:nvPr/>
          </p:nvSpPr>
          <p:spPr>
            <a:xfrm>
              <a:off x="2533225" y="4605761"/>
              <a:ext cx="828643" cy="479488"/>
            </a:xfrm>
            <a:custGeom>
              <a:avLst/>
              <a:gdLst/>
              <a:ahLst/>
              <a:cxnLst/>
              <a:rect l="l" t="t" r="r" b="b"/>
              <a:pathLst>
                <a:path w="828643" h="479488" extrusionOk="0">
                  <a:moveTo>
                    <a:pt x="828644" y="239744"/>
                  </a:moveTo>
                  <a:cubicBezTo>
                    <a:pt x="828644" y="372151"/>
                    <a:pt x="643146" y="479489"/>
                    <a:pt x="414322" y="479489"/>
                  </a:cubicBezTo>
                  <a:cubicBezTo>
                    <a:pt x="185498" y="479489"/>
                    <a:pt x="0" y="372151"/>
                    <a:pt x="0" y="239744"/>
                  </a:cubicBezTo>
                  <a:cubicBezTo>
                    <a:pt x="0" y="107337"/>
                    <a:pt x="185498" y="0"/>
                    <a:pt x="414322" y="0"/>
                  </a:cubicBezTo>
                  <a:cubicBezTo>
                    <a:pt x="643146" y="0"/>
                    <a:pt x="828644" y="107337"/>
                    <a:pt x="828644" y="23974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2" name="Google Shape;952;p19"/>
            <p:cNvSpPr/>
            <p:nvPr/>
          </p:nvSpPr>
          <p:spPr>
            <a:xfrm>
              <a:off x="2599924" y="3049662"/>
              <a:ext cx="198618" cy="433482"/>
            </a:xfrm>
            <a:custGeom>
              <a:avLst/>
              <a:gdLst/>
              <a:ahLst/>
              <a:cxnLst/>
              <a:rect l="l" t="t" r="r" b="b"/>
              <a:pathLst>
                <a:path w="198618" h="433482" extrusionOk="0">
                  <a:moveTo>
                    <a:pt x="43818" y="0"/>
                  </a:moveTo>
                  <a:cubicBezTo>
                    <a:pt x="39161" y="40386"/>
                    <a:pt x="-8828" y="214503"/>
                    <a:pt x="1435" y="274130"/>
                  </a:cubicBezTo>
                  <a:cubicBezTo>
                    <a:pt x="11698" y="333756"/>
                    <a:pt x="175811" y="433483"/>
                    <a:pt x="175811" y="433483"/>
                  </a:cubicBezTo>
                  <a:lnTo>
                    <a:pt x="198618" y="331375"/>
                  </a:lnTo>
                  <a:lnTo>
                    <a:pt x="107676" y="242221"/>
                  </a:lnTo>
                  <a:lnTo>
                    <a:pt x="132289" y="73438"/>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3" name="Google Shape;953;p19"/>
            <p:cNvSpPr/>
            <p:nvPr/>
          </p:nvSpPr>
          <p:spPr>
            <a:xfrm>
              <a:off x="2627967" y="2871431"/>
              <a:ext cx="142827" cy="275330"/>
            </a:xfrm>
            <a:custGeom>
              <a:avLst/>
              <a:gdLst/>
              <a:ahLst/>
              <a:cxnLst/>
              <a:rect l="l" t="t" r="r" b="b"/>
              <a:pathLst>
                <a:path w="142827" h="275330" extrusionOk="0">
                  <a:moveTo>
                    <a:pt x="142827" y="6685"/>
                  </a:moveTo>
                  <a:cubicBezTo>
                    <a:pt x="109783" y="-8688"/>
                    <a:pt x="70489" y="3237"/>
                    <a:pt x="51505" y="34403"/>
                  </a:cubicBezTo>
                  <a:cubicBezTo>
                    <a:pt x="27368" y="74408"/>
                    <a:pt x="2281" y="211949"/>
                    <a:pt x="0" y="235381"/>
                  </a:cubicBezTo>
                  <a:cubicBezTo>
                    <a:pt x="0" y="235381"/>
                    <a:pt x="33925" y="282339"/>
                    <a:pt x="84670" y="27443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4" name="Google Shape;954;p19"/>
            <p:cNvSpPr/>
            <p:nvPr/>
          </p:nvSpPr>
          <p:spPr>
            <a:xfrm>
              <a:off x="2942472" y="4777576"/>
              <a:ext cx="307903" cy="173671"/>
            </a:xfrm>
            <a:custGeom>
              <a:avLst/>
              <a:gdLst/>
              <a:ahLst/>
              <a:cxnLst/>
              <a:rect l="l" t="t" r="r" b="b"/>
              <a:pathLst>
                <a:path w="307903" h="173671" extrusionOk="0">
                  <a:moveTo>
                    <a:pt x="15623" y="41640"/>
                  </a:moveTo>
                  <a:cubicBezTo>
                    <a:pt x="51311" y="51556"/>
                    <a:pt x="89465" y="46936"/>
                    <a:pt x="121769" y="28781"/>
                  </a:cubicBezTo>
                  <a:cubicBezTo>
                    <a:pt x="147332" y="29543"/>
                    <a:pt x="286167" y="-29988"/>
                    <a:pt x="305078" y="20018"/>
                  </a:cubicBezTo>
                  <a:cubicBezTo>
                    <a:pt x="321613" y="63833"/>
                    <a:pt x="261555" y="104410"/>
                    <a:pt x="229056" y="112221"/>
                  </a:cubicBezTo>
                  <a:cubicBezTo>
                    <a:pt x="158925" y="129270"/>
                    <a:pt x="107040" y="164322"/>
                    <a:pt x="78911" y="170228"/>
                  </a:cubicBezTo>
                  <a:cubicBezTo>
                    <a:pt x="57910" y="174705"/>
                    <a:pt x="30732" y="177562"/>
                    <a:pt x="14007" y="160703"/>
                  </a:cubicBezTo>
                  <a:cubicBezTo>
                    <a:pt x="-5759" y="141176"/>
                    <a:pt x="-4048" y="67834"/>
                    <a:pt x="15623" y="4164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19"/>
            <p:cNvSpPr/>
            <p:nvPr/>
          </p:nvSpPr>
          <p:spPr>
            <a:xfrm>
              <a:off x="2947261" y="4806358"/>
              <a:ext cx="303072" cy="144889"/>
            </a:xfrm>
            <a:custGeom>
              <a:avLst/>
              <a:gdLst/>
              <a:ahLst/>
              <a:cxnLst/>
              <a:rect l="l" t="t" r="r" b="b"/>
              <a:pathLst>
                <a:path w="303072" h="144889" extrusionOk="0">
                  <a:moveTo>
                    <a:pt x="74407" y="129349"/>
                  </a:moveTo>
                  <a:cubicBezTo>
                    <a:pt x="102915" y="123349"/>
                    <a:pt x="154420" y="88297"/>
                    <a:pt x="224551" y="71247"/>
                  </a:cubicBezTo>
                  <a:cubicBezTo>
                    <a:pt x="251539" y="64770"/>
                    <a:pt x="297913" y="35243"/>
                    <a:pt x="302569" y="0"/>
                  </a:cubicBezTo>
                  <a:cubicBezTo>
                    <a:pt x="308841" y="40386"/>
                    <a:pt x="255055" y="76200"/>
                    <a:pt x="224551" y="83439"/>
                  </a:cubicBezTo>
                  <a:cubicBezTo>
                    <a:pt x="154420" y="100489"/>
                    <a:pt x="102535" y="135541"/>
                    <a:pt x="74407" y="141446"/>
                  </a:cubicBezTo>
                  <a:cubicBezTo>
                    <a:pt x="53406" y="145923"/>
                    <a:pt x="26228" y="148780"/>
                    <a:pt x="9503" y="131921"/>
                  </a:cubicBezTo>
                  <a:cubicBezTo>
                    <a:pt x="5060" y="127130"/>
                    <a:pt x="1805" y="121348"/>
                    <a:pt x="0" y="115062"/>
                  </a:cubicBezTo>
                  <a:cubicBezTo>
                    <a:pt x="24707" y="136017"/>
                    <a:pt x="53406" y="133731"/>
                    <a:pt x="74407" y="12934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6" name="Google Shape;956;p19"/>
            <p:cNvSpPr/>
            <p:nvPr/>
          </p:nvSpPr>
          <p:spPr>
            <a:xfrm>
              <a:off x="2717232" y="4676188"/>
              <a:ext cx="307831" cy="173712"/>
            </a:xfrm>
            <a:custGeom>
              <a:avLst/>
              <a:gdLst/>
              <a:ahLst/>
              <a:cxnLst/>
              <a:rect l="l" t="t" r="r" b="b"/>
              <a:pathLst>
                <a:path w="307831" h="173712" extrusionOk="0">
                  <a:moveTo>
                    <a:pt x="15552" y="41682"/>
                  </a:moveTo>
                  <a:cubicBezTo>
                    <a:pt x="51240" y="51598"/>
                    <a:pt x="89394" y="46978"/>
                    <a:pt x="121698" y="28823"/>
                  </a:cubicBezTo>
                  <a:cubicBezTo>
                    <a:pt x="147260" y="29585"/>
                    <a:pt x="286096" y="-30041"/>
                    <a:pt x="305007" y="20060"/>
                  </a:cubicBezTo>
                  <a:cubicBezTo>
                    <a:pt x="321542" y="63875"/>
                    <a:pt x="261484" y="104452"/>
                    <a:pt x="228984" y="112262"/>
                  </a:cubicBezTo>
                  <a:cubicBezTo>
                    <a:pt x="158854" y="129312"/>
                    <a:pt x="106969" y="164364"/>
                    <a:pt x="78840" y="170269"/>
                  </a:cubicBezTo>
                  <a:cubicBezTo>
                    <a:pt x="57839" y="174746"/>
                    <a:pt x="30661" y="177604"/>
                    <a:pt x="13936" y="160744"/>
                  </a:cubicBezTo>
                  <a:cubicBezTo>
                    <a:pt x="-5735" y="141218"/>
                    <a:pt x="-4024" y="67781"/>
                    <a:pt x="15552" y="4168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7" name="Google Shape;957;p19"/>
            <p:cNvSpPr/>
            <p:nvPr/>
          </p:nvSpPr>
          <p:spPr>
            <a:xfrm>
              <a:off x="2722045" y="4705011"/>
              <a:ext cx="303068" cy="144889"/>
            </a:xfrm>
            <a:custGeom>
              <a:avLst/>
              <a:gdLst/>
              <a:ahLst/>
              <a:cxnLst/>
              <a:rect l="l" t="t" r="r" b="b"/>
              <a:pathLst>
                <a:path w="303068" h="144889" extrusionOk="0">
                  <a:moveTo>
                    <a:pt x="74407" y="129254"/>
                  </a:moveTo>
                  <a:cubicBezTo>
                    <a:pt x="102915" y="123349"/>
                    <a:pt x="154420" y="88297"/>
                    <a:pt x="224551" y="71247"/>
                  </a:cubicBezTo>
                  <a:cubicBezTo>
                    <a:pt x="251539" y="64770"/>
                    <a:pt x="297913" y="35147"/>
                    <a:pt x="302569" y="0"/>
                  </a:cubicBezTo>
                  <a:cubicBezTo>
                    <a:pt x="308841" y="40386"/>
                    <a:pt x="254580" y="76200"/>
                    <a:pt x="224551" y="83439"/>
                  </a:cubicBezTo>
                  <a:cubicBezTo>
                    <a:pt x="154420" y="100489"/>
                    <a:pt x="102535" y="135541"/>
                    <a:pt x="74407" y="141446"/>
                  </a:cubicBezTo>
                  <a:cubicBezTo>
                    <a:pt x="53406" y="145923"/>
                    <a:pt x="26228" y="148781"/>
                    <a:pt x="9503" y="131921"/>
                  </a:cubicBezTo>
                  <a:cubicBezTo>
                    <a:pt x="5040" y="127178"/>
                    <a:pt x="1781" y="121425"/>
                    <a:pt x="0" y="115158"/>
                  </a:cubicBezTo>
                  <a:cubicBezTo>
                    <a:pt x="24707" y="135827"/>
                    <a:pt x="53406" y="133731"/>
                    <a:pt x="74407" y="12925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8" name="Google Shape;958;p19"/>
            <p:cNvSpPr/>
            <p:nvPr/>
          </p:nvSpPr>
          <p:spPr>
            <a:xfrm>
              <a:off x="2717265" y="3551725"/>
              <a:ext cx="450461" cy="1274557"/>
            </a:xfrm>
            <a:custGeom>
              <a:avLst/>
              <a:gdLst/>
              <a:ahLst/>
              <a:cxnLst/>
              <a:rect l="l" t="t" r="r" b="b"/>
              <a:pathLst>
                <a:path w="450461" h="1274557" extrusionOk="0">
                  <a:moveTo>
                    <a:pt x="12857" y="788003"/>
                  </a:moveTo>
                  <a:cubicBezTo>
                    <a:pt x="18809" y="736320"/>
                    <a:pt x="29529" y="685305"/>
                    <a:pt x="44882" y="635603"/>
                  </a:cubicBezTo>
                  <a:cubicBezTo>
                    <a:pt x="44882" y="635603"/>
                    <a:pt x="35379" y="504063"/>
                    <a:pt x="30532" y="379381"/>
                  </a:cubicBezTo>
                  <a:cubicBezTo>
                    <a:pt x="25021" y="238125"/>
                    <a:pt x="-23919" y="113157"/>
                    <a:pt x="14758" y="0"/>
                  </a:cubicBezTo>
                  <a:lnTo>
                    <a:pt x="450461" y="97155"/>
                  </a:lnTo>
                  <a:cubicBezTo>
                    <a:pt x="450461" y="97155"/>
                    <a:pt x="424138" y="661606"/>
                    <a:pt x="418247" y="729901"/>
                  </a:cubicBezTo>
                  <a:cubicBezTo>
                    <a:pt x="415050" y="783088"/>
                    <a:pt x="408543" y="836019"/>
                    <a:pt x="398766" y="888397"/>
                  </a:cubicBezTo>
                  <a:cubicBezTo>
                    <a:pt x="378810" y="997934"/>
                    <a:pt x="346500" y="1258538"/>
                    <a:pt x="346500" y="1258538"/>
                  </a:cubicBezTo>
                  <a:cubicBezTo>
                    <a:pt x="300412" y="1285304"/>
                    <a:pt x="239974" y="1270445"/>
                    <a:pt x="239974" y="1270445"/>
                  </a:cubicBezTo>
                  <a:cubicBezTo>
                    <a:pt x="239974" y="1270445"/>
                    <a:pt x="243300" y="940975"/>
                    <a:pt x="246246" y="862013"/>
                  </a:cubicBezTo>
                  <a:cubicBezTo>
                    <a:pt x="249857" y="765620"/>
                    <a:pt x="252803" y="772954"/>
                    <a:pt x="252803" y="772954"/>
                  </a:cubicBezTo>
                  <a:lnTo>
                    <a:pt x="238454" y="533400"/>
                  </a:lnTo>
                  <a:lnTo>
                    <a:pt x="228951" y="413956"/>
                  </a:lnTo>
                  <a:cubicBezTo>
                    <a:pt x="228951" y="413956"/>
                    <a:pt x="216882" y="501587"/>
                    <a:pt x="209090" y="579882"/>
                  </a:cubicBezTo>
                  <a:cubicBezTo>
                    <a:pt x="202248" y="648176"/>
                    <a:pt x="185808" y="709898"/>
                    <a:pt x="167373" y="837057"/>
                  </a:cubicBezTo>
                  <a:cubicBezTo>
                    <a:pt x="151503" y="947261"/>
                    <a:pt x="125655" y="1168813"/>
                    <a:pt x="125655" y="1168813"/>
                  </a:cubicBezTo>
                  <a:cubicBezTo>
                    <a:pt x="79567" y="1195673"/>
                    <a:pt x="17038" y="1173385"/>
                    <a:pt x="17038" y="1173385"/>
                  </a:cubicBezTo>
                  <a:cubicBezTo>
                    <a:pt x="17038" y="1173385"/>
                    <a:pt x="314" y="883634"/>
                    <a:pt x="12857" y="7880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9" name="Google Shape;959;p19"/>
            <p:cNvSpPr/>
            <p:nvPr/>
          </p:nvSpPr>
          <p:spPr>
            <a:xfrm>
              <a:off x="2775050" y="2505974"/>
              <a:ext cx="327076" cy="524521"/>
            </a:xfrm>
            <a:custGeom>
              <a:avLst/>
              <a:gdLst/>
              <a:ahLst/>
              <a:cxnLst/>
              <a:rect l="l" t="t" r="r" b="b"/>
              <a:pathLst>
                <a:path w="327076" h="524521" extrusionOk="0">
                  <a:moveTo>
                    <a:pt x="18646" y="374524"/>
                  </a:moveTo>
                  <a:cubicBezTo>
                    <a:pt x="51811" y="376143"/>
                    <a:pt x="76518" y="384716"/>
                    <a:pt x="80699" y="374524"/>
                  </a:cubicBezTo>
                  <a:cubicBezTo>
                    <a:pt x="84240" y="357350"/>
                    <a:pt x="86779" y="339986"/>
                    <a:pt x="88302" y="322518"/>
                  </a:cubicBezTo>
                  <a:cubicBezTo>
                    <a:pt x="84406" y="312993"/>
                    <a:pt x="81175" y="302515"/>
                    <a:pt x="81175" y="302515"/>
                  </a:cubicBezTo>
                  <a:cubicBezTo>
                    <a:pt x="39457" y="276797"/>
                    <a:pt x="26343" y="231649"/>
                    <a:pt x="20832" y="178690"/>
                  </a:cubicBezTo>
                  <a:cubicBezTo>
                    <a:pt x="11329" y="88869"/>
                    <a:pt x="59888" y="10288"/>
                    <a:pt x="149595" y="858"/>
                  </a:cubicBezTo>
                  <a:cubicBezTo>
                    <a:pt x="233790" y="-7905"/>
                    <a:pt x="295843" y="51436"/>
                    <a:pt x="312378" y="132875"/>
                  </a:cubicBezTo>
                  <a:cubicBezTo>
                    <a:pt x="321310" y="173166"/>
                    <a:pt x="338986" y="249175"/>
                    <a:pt x="315038" y="315374"/>
                  </a:cubicBezTo>
                  <a:cubicBezTo>
                    <a:pt x="301640" y="352426"/>
                    <a:pt x="284344" y="382049"/>
                    <a:pt x="267049" y="387478"/>
                  </a:cubicBezTo>
                  <a:cubicBezTo>
                    <a:pt x="250377" y="387059"/>
                    <a:pt x="233746" y="385592"/>
                    <a:pt x="217255" y="383096"/>
                  </a:cubicBezTo>
                  <a:lnTo>
                    <a:pt x="217255" y="383096"/>
                  </a:lnTo>
                  <a:cubicBezTo>
                    <a:pt x="217255" y="383096"/>
                    <a:pt x="212788" y="408052"/>
                    <a:pt x="209747" y="424054"/>
                  </a:cubicBezTo>
                  <a:cubicBezTo>
                    <a:pt x="206707" y="440056"/>
                    <a:pt x="207847" y="448533"/>
                    <a:pt x="239681" y="468155"/>
                  </a:cubicBezTo>
                  <a:cubicBezTo>
                    <a:pt x="271516" y="487776"/>
                    <a:pt x="191597" y="528162"/>
                    <a:pt x="139332" y="524257"/>
                  </a:cubicBezTo>
                  <a:cubicBezTo>
                    <a:pt x="87066" y="520352"/>
                    <a:pt x="28339" y="488634"/>
                    <a:pt x="12279" y="454820"/>
                  </a:cubicBezTo>
                  <a:cubicBezTo>
                    <a:pt x="-5681" y="417863"/>
                    <a:pt x="-4256" y="373476"/>
                    <a:pt x="18646" y="37452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0" name="Google Shape;960;p19"/>
            <p:cNvSpPr/>
            <p:nvPr/>
          </p:nvSpPr>
          <p:spPr>
            <a:xfrm>
              <a:off x="2667800" y="2877512"/>
              <a:ext cx="502799" cy="834581"/>
            </a:xfrm>
            <a:custGeom>
              <a:avLst/>
              <a:gdLst/>
              <a:ahLst/>
              <a:cxnLst/>
              <a:rect l="l" t="t" r="r" b="b"/>
              <a:pathLst>
                <a:path w="502799" h="834581" extrusionOk="0">
                  <a:moveTo>
                    <a:pt x="173885" y="7939"/>
                  </a:moveTo>
                  <a:cubicBezTo>
                    <a:pt x="164383" y="30894"/>
                    <a:pt x="188044" y="58993"/>
                    <a:pt x="249908" y="78614"/>
                  </a:cubicBezTo>
                  <a:cubicBezTo>
                    <a:pt x="311771" y="98236"/>
                    <a:pt x="317853" y="72995"/>
                    <a:pt x="317853" y="72995"/>
                  </a:cubicBezTo>
                  <a:cubicBezTo>
                    <a:pt x="317853" y="72995"/>
                    <a:pt x="409270" y="114714"/>
                    <a:pt x="439013" y="135574"/>
                  </a:cubicBezTo>
                  <a:cubicBezTo>
                    <a:pt x="476359" y="161768"/>
                    <a:pt x="492989" y="237587"/>
                    <a:pt x="498026" y="365603"/>
                  </a:cubicBezTo>
                  <a:cubicBezTo>
                    <a:pt x="503822" y="513812"/>
                    <a:pt x="504393" y="733649"/>
                    <a:pt x="499451" y="771558"/>
                  </a:cubicBezTo>
                  <a:cubicBezTo>
                    <a:pt x="499451" y="771558"/>
                    <a:pt x="429511" y="841376"/>
                    <a:pt x="340089" y="834042"/>
                  </a:cubicBezTo>
                  <a:cubicBezTo>
                    <a:pt x="250668" y="826708"/>
                    <a:pt x="100144" y="747270"/>
                    <a:pt x="63558" y="686024"/>
                  </a:cubicBezTo>
                  <a:cubicBezTo>
                    <a:pt x="64603" y="556103"/>
                    <a:pt x="79808" y="534957"/>
                    <a:pt x="58806" y="460091"/>
                  </a:cubicBezTo>
                  <a:cubicBezTo>
                    <a:pt x="10722" y="288641"/>
                    <a:pt x="-14555" y="218632"/>
                    <a:pt x="8822" y="104808"/>
                  </a:cubicBezTo>
                  <a:cubicBezTo>
                    <a:pt x="27827" y="10987"/>
                    <a:pt x="55005" y="-729"/>
                    <a:pt x="91971" y="33"/>
                  </a:cubicBezTo>
                  <a:cubicBezTo>
                    <a:pt x="119400" y="1166"/>
                    <a:pt x="146745" y="3805"/>
                    <a:pt x="173885" y="793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1" name="Google Shape;961;p19"/>
            <p:cNvSpPr/>
            <p:nvPr/>
          </p:nvSpPr>
          <p:spPr>
            <a:xfrm>
              <a:off x="3024379" y="2981457"/>
              <a:ext cx="633923" cy="498110"/>
            </a:xfrm>
            <a:custGeom>
              <a:avLst/>
              <a:gdLst/>
              <a:ahLst/>
              <a:cxnLst/>
              <a:rect l="l" t="t" r="r" b="b"/>
              <a:pathLst>
                <a:path w="633923" h="498110" extrusionOk="0">
                  <a:moveTo>
                    <a:pt x="282563" y="384245"/>
                  </a:moveTo>
                  <a:cubicBezTo>
                    <a:pt x="209107" y="402723"/>
                    <a:pt x="191907" y="356336"/>
                    <a:pt x="182214" y="317570"/>
                  </a:cubicBezTo>
                  <a:cubicBezTo>
                    <a:pt x="158837" y="224510"/>
                    <a:pt x="146293" y="140500"/>
                    <a:pt x="128903" y="87731"/>
                  </a:cubicBezTo>
                  <a:cubicBezTo>
                    <a:pt x="108377" y="25438"/>
                    <a:pt x="86901" y="15532"/>
                    <a:pt x="56682" y="3435"/>
                  </a:cubicBezTo>
                  <a:cubicBezTo>
                    <a:pt x="21236" y="-10853"/>
                    <a:pt x="-9268" y="19151"/>
                    <a:pt x="2611" y="98685"/>
                  </a:cubicBezTo>
                  <a:cubicBezTo>
                    <a:pt x="16485" y="192506"/>
                    <a:pt x="34825" y="258324"/>
                    <a:pt x="69796" y="369195"/>
                  </a:cubicBezTo>
                  <a:cubicBezTo>
                    <a:pt x="79298" y="397770"/>
                    <a:pt x="99444" y="449681"/>
                    <a:pt x="130138" y="474542"/>
                  </a:cubicBezTo>
                  <a:cubicBezTo>
                    <a:pt x="168150" y="505212"/>
                    <a:pt x="225166" y="503879"/>
                    <a:pt x="311357" y="482447"/>
                  </a:cubicBezTo>
                  <a:cubicBezTo>
                    <a:pt x="348133" y="472922"/>
                    <a:pt x="388519" y="451205"/>
                    <a:pt x="458175" y="418630"/>
                  </a:cubicBezTo>
                  <a:cubicBezTo>
                    <a:pt x="477181" y="409867"/>
                    <a:pt x="491435" y="404056"/>
                    <a:pt x="527260" y="387293"/>
                  </a:cubicBezTo>
                  <a:cubicBezTo>
                    <a:pt x="563086" y="370529"/>
                    <a:pt x="600432" y="342620"/>
                    <a:pt x="619247" y="315284"/>
                  </a:cubicBezTo>
                  <a:cubicBezTo>
                    <a:pt x="638063" y="287947"/>
                    <a:pt x="634832" y="270706"/>
                    <a:pt x="630936" y="264515"/>
                  </a:cubicBezTo>
                  <a:cubicBezTo>
                    <a:pt x="626089" y="256705"/>
                    <a:pt x="623429" y="262896"/>
                    <a:pt x="613356" y="274040"/>
                  </a:cubicBezTo>
                  <a:cubicBezTo>
                    <a:pt x="598835" y="293424"/>
                    <a:pt x="580932" y="310007"/>
                    <a:pt x="560520" y="322999"/>
                  </a:cubicBezTo>
                  <a:cubicBezTo>
                    <a:pt x="560520" y="322999"/>
                    <a:pt x="583707" y="298996"/>
                    <a:pt x="596346" y="283375"/>
                  </a:cubicBezTo>
                  <a:cubicBezTo>
                    <a:pt x="607569" y="269535"/>
                    <a:pt x="616900" y="254257"/>
                    <a:pt x="624094" y="237940"/>
                  </a:cubicBezTo>
                  <a:cubicBezTo>
                    <a:pt x="630746" y="222034"/>
                    <a:pt x="617062" y="200412"/>
                    <a:pt x="606609" y="211747"/>
                  </a:cubicBezTo>
                  <a:cubicBezTo>
                    <a:pt x="596156" y="223081"/>
                    <a:pt x="591309" y="234607"/>
                    <a:pt x="572304" y="257467"/>
                  </a:cubicBezTo>
                  <a:cubicBezTo>
                    <a:pt x="562297" y="269621"/>
                    <a:pt x="550875" y="280527"/>
                    <a:pt x="538284" y="289947"/>
                  </a:cubicBezTo>
                  <a:cubicBezTo>
                    <a:pt x="550048" y="273974"/>
                    <a:pt x="560539" y="257095"/>
                    <a:pt x="569643" y="239464"/>
                  </a:cubicBezTo>
                  <a:cubicBezTo>
                    <a:pt x="581711" y="214795"/>
                    <a:pt x="541134" y="227654"/>
                    <a:pt x="518423" y="251656"/>
                  </a:cubicBezTo>
                  <a:cubicBezTo>
                    <a:pt x="501603" y="269087"/>
                    <a:pt x="487349" y="279184"/>
                    <a:pt x="486968" y="274326"/>
                  </a:cubicBezTo>
                  <a:cubicBezTo>
                    <a:pt x="486588" y="269468"/>
                    <a:pt x="453804" y="304711"/>
                    <a:pt x="437174" y="321951"/>
                  </a:cubicBezTo>
                  <a:cubicBezTo>
                    <a:pt x="419119" y="342144"/>
                    <a:pt x="352314" y="366623"/>
                    <a:pt x="282563" y="38424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2" name="Google Shape;962;p19"/>
            <p:cNvSpPr/>
            <p:nvPr/>
          </p:nvSpPr>
          <p:spPr>
            <a:xfrm>
              <a:off x="3001678" y="2971210"/>
              <a:ext cx="194366" cy="284908"/>
            </a:xfrm>
            <a:custGeom>
              <a:avLst/>
              <a:gdLst/>
              <a:ahLst/>
              <a:cxnLst/>
              <a:rect l="l" t="t" r="r" b="b"/>
              <a:pathLst>
                <a:path w="194366" h="284908" extrusionOk="0">
                  <a:moveTo>
                    <a:pt x="52205" y="1299"/>
                  </a:moveTo>
                  <a:cubicBezTo>
                    <a:pt x="101239" y="-5940"/>
                    <a:pt x="135925" y="16158"/>
                    <a:pt x="157496" y="90644"/>
                  </a:cubicBezTo>
                  <a:cubicBezTo>
                    <a:pt x="179067" y="165129"/>
                    <a:pt x="194367" y="226184"/>
                    <a:pt x="194367" y="226184"/>
                  </a:cubicBezTo>
                  <a:cubicBezTo>
                    <a:pt x="174970" y="254293"/>
                    <a:pt x="145545" y="273867"/>
                    <a:pt x="112168" y="280858"/>
                  </a:cubicBezTo>
                  <a:cubicBezTo>
                    <a:pt x="53535" y="295146"/>
                    <a:pt x="32439" y="267047"/>
                    <a:pt x="32439" y="267047"/>
                  </a:cubicBezTo>
                  <a:cubicBezTo>
                    <a:pt x="32439" y="267047"/>
                    <a:pt x="16189" y="189037"/>
                    <a:pt x="6021" y="135888"/>
                  </a:cubicBezTo>
                  <a:cubicBezTo>
                    <a:pt x="-4147" y="82738"/>
                    <a:pt x="-8423" y="10348"/>
                    <a:pt x="52205" y="129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3" name="Google Shape;963;p19"/>
            <p:cNvSpPr/>
            <p:nvPr/>
          </p:nvSpPr>
          <p:spPr>
            <a:xfrm>
              <a:off x="2785215" y="2483249"/>
              <a:ext cx="317013" cy="350275"/>
            </a:xfrm>
            <a:custGeom>
              <a:avLst/>
              <a:gdLst/>
              <a:ahLst/>
              <a:cxnLst/>
              <a:rect l="l" t="t" r="r" b="b"/>
              <a:pathLst>
                <a:path w="317013" h="350275" extrusionOk="0">
                  <a:moveTo>
                    <a:pt x="299172" y="144551"/>
                  </a:moveTo>
                  <a:cubicBezTo>
                    <a:pt x="299172" y="144551"/>
                    <a:pt x="376620" y="26441"/>
                    <a:pt x="208800" y="2438"/>
                  </a:cubicBezTo>
                  <a:cubicBezTo>
                    <a:pt x="87735" y="-14898"/>
                    <a:pt x="10002" y="63017"/>
                    <a:pt x="974" y="147599"/>
                  </a:cubicBezTo>
                  <a:cubicBezTo>
                    <a:pt x="-7579" y="228466"/>
                    <a:pt x="42026" y="312381"/>
                    <a:pt x="77947" y="345623"/>
                  </a:cubicBezTo>
                  <a:cubicBezTo>
                    <a:pt x="95432" y="351910"/>
                    <a:pt x="133063" y="355148"/>
                    <a:pt x="182477" y="332955"/>
                  </a:cubicBezTo>
                  <a:cubicBezTo>
                    <a:pt x="184492" y="310952"/>
                    <a:pt x="185285" y="288854"/>
                    <a:pt x="184853" y="266756"/>
                  </a:cubicBezTo>
                  <a:cubicBezTo>
                    <a:pt x="184853" y="266756"/>
                    <a:pt x="126031" y="142360"/>
                    <a:pt x="299172" y="14455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4" name="Google Shape;964;p19"/>
            <p:cNvSpPr/>
            <p:nvPr/>
          </p:nvSpPr>
          <p:spPr>
            <a:xfrm>
              <a:off x="3466812" y="3201065"/>
              <a:ext cx="95905" cy="84340"/>
            </a:xfrm>
            <a:custGeom>
              <a:avLst/>
              <a:gdLst/>
              <a:ahLst/>
              <a:cxnLst/>
              <a:rect l="l" t="t" r="r" b="b"/>
              <a:pathLst>
                <a:path w="95905" h="84340" extrusionOk="0">
                  <a:moveTo>
                    <a:pt x="10991" y="71863"/>
                  </a:moveTo>
                  <a:cubicBezTo>
                    <a:pt x="10991" y="71863"/>
                    <a:pt x="-8015" y="37097"/>
                    <a:pt x="3959" y="28429"/>
                  </a:cubicBezTo>
                  <a:cubicBezTo>
                    <a:pt x="15932" y="19761"/>
                    <a:pt x="33322" y="52337"/>
                    <a:pt x="36838" y="65100"/>
                  </a:cubicBezTo>
                  <a:cubicBezTo>
                    <a:pt x="40354" y="77864"/>
                    <a:pt x="35508" y="61195"/>
                    <a:pt x="35508" y="61195"/>
                  </a:cubicBezTo>
                  <a:cubicBezTo>
                    <a:pt x="35508" y="61195"/>
                    <a:pt x="22489" y="21952"/>
                    <a:pt x="30947" y="14427"/>
                  </a:cubicBezTo>
                  <a:cubicBezTo>
                    <a:pt x="39404" y="6903"/>
                    <a:pt x="50807" y="23952"/>
                    <a:pt x="62116" y="48336"/>
                  </a:cubicBezTo>
                  <a:cubicBezTo>
                    <a:pt x="73424" y="72720"/>
                    <a:pt x="64967" y="46146"/>
                    <a:pt x="64967" y="46146"/>
                  </a:cubicBezTo>
                  <a:cubicBezTo>
                    <a:pt x="64967" y="46146"/>
                    <a:pt x="45961" y="6807"/>
                    <a:pt x="54228" y="1378"/>
                  </a:cubicBezTo>
                  <a:cubicBezTo>
                    <a:pt x="64967" y="-5956"/>
                    <a:pt x="82737" y="17380"/>
                    <a:pt x="93285" y="38430"/>
                  </a:cubicBezTo>
                  <a:cubicBezTo>
                    <a:pt x="103833" y="59480"/>
                    <a:pt x="79126" y="84341"/>
                    <a:pt x="79126" y="843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65" name="Google Shape;965;p19"/>
            <p:cNvGrpSpPr/>
            <p:nvPr/>
          </p:nvGrpSpPr>
          <p:grpSpPr>
            <a:xfrm>
              <a:off x="3439221" y="3170887"/>
              <a:ext cx="276341" cy="167131"/>
              <a:chOff x="4963646" y="3895887"/>
              <a:chExt cx="276341" cy="167131"/>
            </a:xfrm>
          </p:grpSpPr>
          <p:sp>
            <p:nvSpPr>
              <p:cNvPr id="966" name="Google Shape;966;p19"/>
              <p:cNvSpPr/>
              <p:nvPr/>
            </p:nvSpPr>
            <p:spPr>
              <a:xfrm>
                <a:off x="4963697" y="3902424"/>
                <a:ext cx="275954" cy="159820"/>
              </a:xfrm>
              <a:custGeom>
                <a:avLst/>
                <a:gdLst/>
                <a:ahLst/>
                <a:cxnLst/>
                <a:rect l="l" t="t" r="r" b="b"/>
                <a:pathLst>
                  <a:path w="275954" h="159820" extrusionOk="0">
                    <a:moveTo>
                      <a:pt x="75211" y="157607"/>
                    </a:moveTo>
                    <a:lnTo>
                      <a:pt x="4035" y="116363"/>
                    </a:lnTo>
                    <a:cubicBezTo>
                      <a:pt x="-1951" y="112934"/>
                      <a:pt x="-1191" y="106838"/>
                      <a:pt x="5746" y="102838"/>
                    </a:cubicBezTo>
                    <a:lnTo>
                      <a:pt x="177271" y="3301"/>
                    </a:lnTo>
                    <a:cubicBezTo>
                      <a:pt x="184503" y="-737"/>
                      <a:pt x="193217" y="-1090"/>
                      <a:pt x="200743" y="2349"/>
                    </a:cubicBezTo>
                    <a:lnTo>
                      <a:pt x="271919" y="43497"/>
                    </a:lnTo>
                    <a:cubicBezTo>
                      <a:pt x="277906" y="47021"/>
                      <a:pt x="277146" y="53022"/>
                      <a:pt x="270209" y="57118"/>
                    </a:cubicBezTo>
                    <a:lnTo>
                      <a:pt x="98303" y="156559"/>
                    </a:lnTo>
                    <a:cubicBezTo>
                      <a:pt x="91195" y="160502"/>
                      <a:pt x="82652" y="160893"/>
                      <a:pt x="75211" y="157607"/>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7" name="Google Shape;967;p19"/>
              <p:cNvSpPr/>
              <p:nvPr/>
            </p:nvSpPr>
            <p:spPr>
              <a:xfrm>
                <a:off x="4963646" y="4006310"/>
                <a:ext cx="7697" cy="6572"/>
              </a:xfrm>
              <a:custGeom>
                <a:avLst/>
                <a:gdLst/>
                <a:ahLst/>
                <a:cxnLst/>
                <a:rect l="l" t="t" r="r" b="b"/>
                <a:pathLst>
                  <a:path w="7697" h="6572" extrusionOk="0">
                    <a:moveTo>
                      <a:pt x="0" y="6572"/>
                    </a:moveTo>
                    <a:lnTo>
                      <a:pt x="0" y="0"/>
                    </a:lnTo>
                    <a:lnTo>
                      <a:pt x="7697" y="2858"/>
                    </a:lnTo>
                    <a:lnTo>
                      <a:pt x="0" y="657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8" name="Google Shape;968;p19"/>
              <p:cNvSpPr/>
              <p:nvPr/>
            </p:nvSpPr>
            <p:spPr>
              <a:xfrm>
                <a:off x="5233906" y="3945350"/>
                <a:ext cx="6081" cy="6286"/>
              </a:xfrm>
              <a:custGeom>
                <a:avLst/>
                <a:gdLst/>
                <a:ahLst/>
                <a:cxnLst/>
                <a:rect l="l" t="t" r="r" b="b"/>
                <a:pathLst>
                  <a:path w="6081" h="6286" extrusionOk="0">
                    <a:moveTo>
                      <a:pt x="6082" y="6287"/>
                    </a:moveTo>
                    <a:lnTo>
                      <a:pt x="6082" y="0"/>
                    </a:lnTo>
                    <a:lnTo>
                      <a:pt x="0" y="3905"/>
                    </a:lnTo>
                    <a:lnTo>
                      <a:pt x="6082" y="62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9" name="Google Shape;969;p19"/>
              <p:cNvSpPr/>
              <p:nvPr/>
            </p:nvSpPr>
            <p:spPr>
              <a:xfrm>
                <a:off x="4963697" y="3896900"/>
                <a:ext cx="275954" cy="159768"/>
              </a:xfrm>
              <a:custGeom>
                <a:avLst/>
                <a:gdLst/>
                <a:ahLst/>
                <a:cxnLst/>
                <a:rect l="l" t="t" r="r" b="b"/>
                <a:pathLst>
                  <a:path w="275954" h="159768" extrusionOk="0">
                    <a:moveTo>
                      <a:pt x="75211" y="157511"/>
                    </a:moveTo>
                    <a:lnTo>
                      <a:pt x="4035" y="116363"/>
                    </a:lnTo>
                    <a:cubicBezTo>
                      <a:pt x="-1951" y="112839"/>
                      <a:pt x="-1191" y="106838"/>
                      <a:pt x="5746" y="102743"/>
                    </a:cubicBezTo>
                    <a:lnTo>
                      <a:pt x="177271" y="3302"/>
                    </a:lnTo>
                    <a:cubicBezTo>
                      <a:pt x="184503" y="-737"/>
                      <a:pt x="193217" y="-1089"/>
                      <a:pt x="200743" y="2349"/>
                    </a:cubicBezTo>
                    <a:lnTo>
                      <a:pt x="271919" y="43497"/>
                    </a:lnTo>
                    <a:cubicBezTo>
                      <a:pt x="277906" y="47021"/>
                      <a:pt x="277146" y="53022"/>
                      <a:pt x="270209" y="57118"/>
                    </a:cubicBezTo>
                    <a:lnTo>
                      <a:pt x="98303" y="156559"/>
                    </a:lnTo>
                    <a:cubicBezTo>
                      <a:pt x="91176" y="160474"/>
                      <a:pt x="82633" y="160826"/>
                      <a:pt x="75211" y="15751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0" name="Google Shape;970;p19"/>
              <p:cNvSpPr/>
              <p:nvPr/>
            </p:nvSpPr>
            <p:spPr>
              <a:xfrm rot="-1790023">
                <a:off x="4978521" y="4031078"/>
                <a:ext cx="1525" cy="2676"/>
              </a:xfrm>
              <a:custGeom>
                <a:avLst/>
                <a:gdLst/>
                <a:ahLst/>
                <a:cxnLst/>
                <a:rect l="l" t="t" r="r" b="b"/>
                <a:pathLst>
                  <a:path w="1525" h="2676" extrusionOk="0">
                    <a:moveTo>
                      <a:pt x="1526" y="1339"/>
                    </a:moveTo>
                    <a:cubicBezTo>
                      <a:pt x="1526" y="2078"/>
                      <a:pt x="1185" y="2677"/>
                      <a:pt x="763" y="2677"/>
                    </a:cubicBezTo>
                    <a:cubicBezTo>
                      <a:pt x="342" y="2677"/>
                      <a:pt x="0" y="2078"/>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1" name="Google Shape;971;p19"/>
              <p:cNvSpPr/>
              <p:nvPr/>
            </p:nvSpPr>
            <p:spPr>
              <a:xfrm rot="-1801764">
                <a:off x="4978313" y="402120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2" name="Google Shape;972;p19"/>
              <p:cNvSpPr/>
              <p:nvPr/>
            </p:nvSpPr>
            <p:spPr>
              <a:xfrm rot="-1801764">
                <a:off x="4981704" y="4023218"/>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3" name="Google Shape;973;p19"/>
              <p:cNvSpPr/>
              <p:nvPr/>
            </p:nvSpPr>
            <p:spPr>
              <a:xfrm rot="-1801764">
                <a:off x="4985189" y="4025236"/>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19"/>
              <p:cNvSpPr/>
              <p:nvPr/>
            </p:nvSpPr>
            <p:spPr>
              <a:xfrm rot="-1801764">
                <a:off x="5014562" y="404224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5" name="Google Shape;975;p19"/>
              <p:cNvSpPr/>
              <p:nvPr/>
            </p:nvSpPr>
            <p:spPr>
              <a:xfrm rot="-1801764">
                <a:off x="5017905" y="4044175"/>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6" name="Google Shape;976;p19"/>
              <p:cNvSpPr/>
              <p:nvPr/>
            </p:nvSpPr>
            <p:spPr>
              <a:xfrm rot="-1801764">
                <a:off x="5021390" y="4046193"/>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19"/>
              <p:cNvSpPr/>
              <p:nvPr/>
            </p:nvSpPr>
            <p:spPr>
              <a:xfrm rot="-1790023">
                <a:off x="5028625" y="4060140"/>
                <a:ext cx="1525" cy="2676"/>
              </a:xfrm>
              <a:custGeom>
                <a:avLst/>
                <a:gdLst/>
                <a:ahLst/>
                <a:cxnLst/>
                <a:rect l="l" t="t" r="r" b="b"/>
                <a:pathLst>
                  <a:path w="1525" h="2676" extrusionOk="0">
                    <a:moveTo>
                      <a:pt x="1526" y="1339"/>
                    </a:moveTo>
                    <a:cubicBezTo>
                      <a:pt x="1526" y="2079"/>
                      <a:pt x="1185" y="2678"/>
                      <a:pt x="763" y="2678"/>
                    </a:cubicBezTo>
                    <a:cubicBezTo>
                      <a:pt x="342" y="2678"/>
                      <a:pt x="0" y="2079"/>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19"/>
              <p:cNvSpPr/>
              <p:nvPr/>
            </p:nvSpPr>
            <p:spPr>
              <a:xfrm>
                <a:off x="4994815" y="4030735"/>
                <a:ext cx="11593" cy="8583"/>
              </a:xfrm>
              <a:custGeom>
                <a:avLst/>
                <a:gdLst/>
                <a:ahLst/>
                <a:cxnLst/>
                <a:rect l="l" t="t" r="r" b="b"/>
                <a:pathLst>
                  <a:path w="11593" h="8583" extrusionOk="0">
                    <a:moveTo>
                      <a:pt x="10548" y="8436"/>
                    </a:moveTo>
                    <a:lnTo>
                      <a:pt x="1045" y="3007"/>
                    </a:lnTo>
                    <a:cubicBezTo>
                      <a:pt x="393" y="2512"/>
                      <a:pt x="8" y="1731"/>
                      <a:pt x="0" y="911"/>
                    </a:cubicBezTo>
                    <a:lnTo>
                      <a:pt x="0" y="911"/>
                    </a:lnTo>
                    <a:cubicBezTo>
                      <a:pt x="0" y="150"/>
                      <a:pt x="475" y="-232"/>
                      <a:pt x="1045" y="150"/>
                    </a:cubicBezTo>
                    <a:lnTo>
                      <a:pt x="10548" y="5579"/>
                    </a:lnTo>
                    <a:cubicBezTo>
                      <a:pt x="11197" y="6036"/>
                      <a:pt x="11586" y="6779"/>
                      <a:pt x="11593" y="7579"/>
                    </a:cubicBezTo>
                    <a:lnTo>
                      <a:pt x="11593" y="7579"/>
                    </a:lnTo>
                    <a:cubicBezTo>
                      <a:pt x="11593" y="8436"/>
                      <a:pt x="11118" y="8817"/>
                      <a:pt x="10548" y="843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9" name="Google Shape;979;p19"/>
              <p:cNvSpPr/>
              <p:nvPr/>
            </p:nvSpPr>
            <p:spPr>
              <a:xfrm>
                <a:off x="5208723" y="3964590"/>
                <a:ext cx="10739" cy="7715"/>
              </a:xfrm>
              <a:custGeom>
                <a:avLst/>
                <a:gdLst/>
                <a:ahLst/>
                <a:cxnLst/>
                <a:rect l="l" t="t" r="r" b="b"/>
                <a:pathLst>
                  <a:path w="10739" h="7715" extrusionOk="0">
                    <a:moveTo>
                      <a:pt x="9788" y="2667"/>
                    </a:moveTo>
                    <a:lnTo>
                      <a:pt x="1045" y="7715"/>
                    </a:lnTo>
                    <a:cubicBezTo>
                      <a:pt x="475" y="7715"/>
                      <a:pt x="0" y="7715"/>
                      <a:pt x="0" y="6953"/>
                    </a:cubicBezTo>
                    <a:lnTo>
                      <a:pt x="0" y="6953"/>
                    </a:lnTo>
                    <a:cubicBezTo>
                      <a:pt x="48" y="6191"/>
                      <a:pt x="437" y="5496"/>
                      <a:pt x="1045" y="5048"/>
                    </a:cubicBezTo>
                    <a:lnTo>
                      <a:pt x="9788" y="0"/>
                    </a:lnTo>
                    <a:cubicBezTo>
                      <a:pt x="10358" y="0"/>
                      <a:pt x="10738" y="0"/>
                      <a:pt x="10738" y="762"/>
                    </a:cubicBezTo>
                    <a:lnTo>
                      <a:pt x="10738" y="762"/>
                    </a:lnTo>
                    <a:cubicBezTo>
                      <a:pt x="10767" y="1514"/>
                      <a:pt x="10415" y="2238"/>
                      <a:pt x="9788" y="266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0" name="Google Shape;980;p19"/>
              <p:cNvSpPr/>
              <p:nvPr/>
            </p:nvSpPr>
            <p:spPr>
              <a:xfrm>
                <a:off x="5195324" y="3972306"/>
                <a:ext cx="10738" cy="7810"/>
              </a:xfrm>
              <a:custGeom>
                <a:avLst/>
                <a:gdLst/>
                <a:ahLst/>
                <a:cxnLst/>
                <a:rect l="l" t="t" r="r" b="b"/>
                <a:pathLst>
                  <a:path w="10738" h="7810" extrusionOk="0">
                    <a:moveTo>
                      <a:pt x="9788" y="2762"/>
                    </a:moveTo>
                    <a:lnTo>
                      <a:pt x="1045" y="7810"/>
                    </a:lnTo>
                    <a:cubicBezTo>
                      <a:pt x="475" y="7810"/>
                      <a:pt x="0" y="7810"/>
                      <a:pt x="0" y="7048"/>
                    </a:cubicBezTo>
                    <a:lnTo>
                      <a:pt x="0" y="7048"/>
                    </a:lnTo>
                    <a:cubicBezTo>
                      <a:pt x="9" y="6277"/>
                      <a:pt x="399" y="5562"/>
                      <a:pt x="1045" y="5143"/>
                    </a:cubicBezTo>
                    <a:lnTo>
                      <a:pt x="9788" y="0"/>
                    </a:lnTo>
                    <a:cubicBezTo>
                      <a:pt x="10358" y="0"/>
                      <a:pt x="10738" y="0"/>
                      <a:pt x="10738" y="762"/>
                    </a:cubicBezTo>
                    <a:lnTo>
                      <a:pt x="10738" y="762"/>
                    </a:lnTo>
                    <a:cubicBezTo>
                      <a:pt x="10738" y="1543"/>
                      <a:pt x="10387" y="2276"/>
                      <a:pt x="9788" y="276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1" name="Google Shape;981;p19"/>
              <p:cNvSpPr/>
              <p:nvPr/>
            </p:nvSpPr>
            <p:spPr>
              <a:xfrm>
                <a:off x="4963697" y="3895887"/>
                <a:ext cx="275954" cy="159785"/>
              </a:xfrm>
              <a:custGeom>
                <a:avLst/>
                <a:gdLst/>
                <a:ahLst/>
                <a:cxnLst/>
                <a:rect l="l" t="t" r="r" b="b"/>
                <a:pathLst>
                  <a:path w="275954" h="159785" extrusionOk="0">
                    <a:moveTo>
                      <a:pt x="75211" y="157571"/>
                    </a:moveTo>
                    <a:lnTo>
                      <a:pt x="4035" y="116328"/>
                    </a:lnTo>
                    <a:cubicBezTo>
                      <a:pt x="-1951" y="112899"/>
                      <a:pt x="-1191" y="106803"/>
                      <a:pt x="5746" y="102802"/>
                    </a:cubicBezTo>
                    <a:lnTo>
                      <a:pt x="177271" y="3266"/>
                    </a:lnTo>
                    <a:cubicBezTo>
                      <a:pt x="184513" y="-725"/>
                      <a:pt x="193208" y="-1077"/>
                      <a:pt x="200743" y="2314"/>
                    </a:cubicBezTo>
                    <a:lnTo>
                      <a:pt x="271919" y="43461"/>
                    </a:lnTo>
                    <a:cubicBezTo>
                      <a:pt x="277906" y="46986"/>
                      <a:pt x="277146" y="52986"/>
                      <a:pt x="270209" y="57082"/>
                    </a:cubicBezTo>
                    <a:lnTo>
                      <a:pt x="98303" y="156523"/>
                    </a:lnTo>
                    <a:cubicBezTo>
                      <a:pt x="91195" y="160467"/>
                      <a:pt x="82652" y="160857"/>
                      <a:pt x="75211" y="157571"/>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2" name="Google Shape;982;p19"/>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3" name="Google Shape;983;p19"/>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000000">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19"/>
              <p:cNvSpPr/>
              <p:nvPr/>
            </p:nvSpPr>
            <p:spPr>
              <a:xfrm>
                <a:off x="5189528" y="3920775"/>
                <a:ext cx="6461" cy="3619"/>
              </a:xfrm>
              <a:custGeom>
                <a:avLst/>
                <a:gdLst/>
                <a:ahLst/>
                <a:cxnLst/>
                <a:rect l="l" t="t" r="r" b="b"/>
                <a:pathLst>
                  <a:path w="6461" h="3619" extrusionOk="0">
                    <a:moveTo>
                      <a:pt x="6462" y="1810"/>
                    </a:moveTo>
                    <a:cubicBezTo>
                      <a:pt x="6462" y="2809"/>
                      <a:pt x="5015" y="3620"/>
                      <a:pt x="3231" y="3620"/>
                    </a:cubicBezTo>
                    <a:cubicBezTo>
                      <a:pt x="1447" y="3620"/>
                      <a:pt x="0" y="2809"/>
                      <a:pt x="0" y="1810"/>
                    </a:cubicBezTo>
                    <a:cubicBezTo>
                      <a:pt x="0" y="810"/>
                      <a:pt x="1447" y="0"/>
                      <a:pt x="3231" y="0"/>
                    </a:cubicBezTo>
                    <a:cubicBezTo>
                      <a:pt x="5015" y="0"/>
                      <a:pt x="6462" y="810"/>
                      <a:pt x="6462" y="18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19"/>
              <p:cNvSpPr/>
              <p:nvPr/>
            </p:nvSpPr>
            <p:spPr>
              <a:xfrm>
                <a:off x="5191381" y="3921823"/>
                <a:ext cx="2668" cy="1547"/>
              </a:xfrm>
              <a:custGeom>
                <a:avLst/>
                <a:gdLst/>
                <a:ahLst/>
                <a:cxnLst/>
                <a:rect l="l" t="t" r="r" b="b"/>
                <a:pathLst>
                  <a:path w="2668" h="1547" extrusionOk="0">
                    <a:moveTo>
                      <a:pt x="428" y="1333"/>
                    </a:moveTo>
                    <a:cubicBezTo>
                      <a:pt x="-143" y="1333"/>
                      <a:pt x="-143" y="571"/>
                      <a:pt x="428" y="286"/>
                    </a:cubicBezTo>
                    <a:cubicBezTo>
                      <a:pt x="1007" y="-95"/>
                      <a:pt x="1748" y="-95"/>
                      <a:pt x="2328" y="286"/>
                    </a:cubicBezTo>
                    <a:cubicBezTo>
                      <a:pt x="2613" y="409"/>
                      <a:pt x="2746" y="752"/>
                      <a:pt x="2623" y="1038"/>
                    </a:cubicBezTo>
                    <a:cubicBezTo>
                      <a:pt x="2566" y="1172"/>
                      <a:pt x="2461" y="1276"/>
                      <a:pt x="2328" y="1333"/>
                    </a:cubicBezTo>
                    <a:cubicBezTo>
                      <a:pt x="1730" y="1619"/>
                      <a:pt x="1026" y="1619"/>
                      <a:pt x="428" y="1333"/>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86" name="Google Shape;986;p19"/>
            <p:cNvSpPr/>
            <p:nvPr/>
          </p:nvSpPr>
          <p:spPr>
            <a:xfrm>
              <a:off x="3497758" y="3222825"/>
              <a:ext cx="163253" cy="135636"/>
            </a:xfrm>
            <a:custGeom>
              <a:avLst/>
              <a:gdLst/>
              <a:ahLst/>
              <a:cxnLst/>
              <a:rect l="l" t="t" r="r" b="b"/>
              <a:pathLst>
                <a:path w="163253" h="135636" extrusionOk="0">
                  <a:moveTo>
                    <a:pt x="127338" y="95727"/>
                  </a:moveTo>
                  <a:cubicBezTo>
                    <a:pt x="127338" y="95727"/>
                    <a:pt x="165349" y="61723"/>
                    <a:pt x="163163" y="16670"/>
                  </a:cubicBezTo>
                  <a:cubicBezTo>
                    <a:pt x="160882" y="-14763"/>
                    <a:pt x="141972" y="7906"/>
                    <a:pt x="141972" y="7906"/>
                  </a:cubicBezTo>
                  <a:lnTo>
                    <a:pt x="122966" y="42482"/>
                  </a:lnTo>
                  <a:cubicBezTo>
                    <a:pt x="122966" y="42482"/>
                    <a:pt x="103961" y="67152"/>
                    <a:pt x="86475" y="72772"/>
                  </a:cubicBezTo>
                  <a:cubicBezTo>
                    <a:pt x="73115" y="74058"/>
                    <a:pt x="59820" y="76029"/>
                    <a:pt x="46659" y="78677"/>
                  </a:cubicBezTo>
                  <a:cubicBezTo>
                    <a:pt x="23282" y="83249"/>
                    <a:pt x="0" y="112491"/>
                    <a:pt x="0" y="112491"/>
                  </a:cubicBezTo>
                  <a:lnTo>
                    <a:pt x="30124" y="135637"/>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7" name="Google Shape;987;p19"/>
            <p:cNvSpPr/>
            <p:nvPr/>
          </p:nvSpPr>
          <p:spPr>
            <a:xfrm>
              <a:off x="5866407" y="1508477"/>
              <a:ext cx="336298" cy="520294"/>
            </a:xfrm>
            <a:custGeom>
              <a:avLst/>
              <a:gdLst/>
              <a:ahLst/>
              <a:cxnLst/>
              <a:rect l="l" t="t" r="r" b="b"/>
              <a:pathLst>
                <a:path w="336298" h="520294" extrusionOk="0">
                  <a:moveTo>
                    <a:pt x="294302" y="134437"/>
                  </a:moveTo>
                  <a:lnTo>
                    <a:pt x="70986" y="4897"/>
                  </a:lnTo>
                  <a:cubicBezTo>
                    <a:pt x="63640" y="-75"/>
                    <a:pt x="54403" y="-1342"/>
                    <a:pt x="45994" y="1468"/>
                  </a:cubicBezTo>
                  <a:lnTo>
                    <a:pt x="45994" y="1468"/>
                  </a:lnTo>
                  <a:cubicBezTo>
                    <a:pt x="44188" y="2211"/>
                    <a:pt x="42487" y="3202"/>
                    <a:pt x="40957" y="4421"/>
                  </a:cubicBezTo>
                  <a:lnTo>
                    <a:pt x="0" y="27948"/>
                  </a:lnTo>
                  <a:lnTo>
                    <a:pt x="28508" y="67572"/>
                  </a:lnTo>
                  <a:lnTo>
                    <a:pt x="28508" y="280265"/>
                  </a:lnTo>
                  <a:cubicBezTo>
                    <a:pt x="28508" y="311507"/>
                    <a:pt x="47514" y="347797"/>
                    <a:pt x="70891" y="361323"/>
                  </a:cubicBezTo>
                  <a:lnTo>
                    <a:pt x="267884" y="475623"/>
                  </a:lnTo>
                  <a:lnTo>
                    <a:pt x="274346" y="520295"/>
                  </a:lnTo>
                  <a:cubicBezTo>
                    <a:pt x="275676" y="519628"/>
                    <a:pt x="309601" y="500102"/>
                    <a:pt x="320339" y="493815"/>
                  </a:cubicBezTo>
                  <a:cubicBezTo>
                    <a:pt x="321375" y="493339"/>
                    <a:pt x="322354" y="492768"/>
                    <a:pt x="323285" y="492101"/>
                  </a:cubicBezTo>
                  <a:lnTo>
                    <a:pt x="323285" y="492101"/>
                  </a:lnTo>
                  <a:lnTo>
                    <a:pt x="323285" y="492101"/>
                  </a:lnTo>
                  <a:cubicBezTo>
                    <a:pt x="332560" y="483709"/>
                    <a:pt x="337321" y="471413"/>
                    <a:pt x="336114" y="458954"/>
                  </a:cubicBezTo>
                  <a:lnTo>
                    <a:pt x="336114" y="215495"/>
                  </a:lnTo>
                  <a:cubicBezTo>
                    <a:pt x="336589" y="184253"/>
                    <a:pt x="317678" y="147772"/>
                    <a:pt x="294302" y="134437"/>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8" name="Google Shape;988;p19"/>
            <p:cNvSpPr/>
            <p:nvPr/>
          </p:nvSpPr>
          <p:spPr>
            <a:xfrm>
              <a:off x="5848921" y="1535134"/>
              <a:ext cx="307985" cy="495867"/>
            </a:xfrm>
            <a:custGeom>
              <a:avLst/>
              <a:gdLst/>
              <a:ahLst/>
              <a:cxnLst/>
              <a:rect l="l" t="t" r="r" b="b"/>
              <a:pathLst>
                <a:path w="307985" h="495867" extrusionOk="0">
                  <a:moveTo>
                    <a:pt x="265603" y="490781"/>
                  </a:moveTo>
                  <a:lnTo>
                    <a:pt x="42288" y="361527"/>
                  </a:lnTo>
                  <a:cubicBezTo>
                    <a:pt x="18911" y="348002"/>
                    <a:pt x="0" y="311711"/>
                    <a:pt x="0" y="280469"/>
                  </a:cubicBezTo>
                  <a:lnTo>
                    <a:pt x="0" y="37105"/>
                  </a:lnTo>
                  <a:cubicBezTo>
                    <a:pt x="0" y="5864"/>
                    <a:pt x="19006" y="-8424"/>
                    <a:pt x="42288" y="5101"/>
                  </a:cubicBezTo>
                  <a:lnTo>
                    <a:pt x="265603" y="134261"/>
                  </a:lnTo>
                  <a:cubicBezTo>
                    <a:pt x="288980" y="147786"/>
                    <a:pt x="307986" y="184171"/>
                    <a:pt x="307986" y="215413"/>
                  </a:cubicBezTo>
                  <a:lnTo>
                    <a:pt x="307986" y="458682"/>
                  </a:lnTo>
                  <a:cubicBezTo>
                    <a:pt x="307986" y="489924"/>
                    <a:pt x="288980" y="504307"/>
                    <a:pt x="265603" y="490781"/>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9" name="Google Shape;989;p19"/>
            <p:cNvSpPr/>
            <p:nvPr/>
          </p:nvSpPr>
          <p:spPr>
            <a:xfrm>
              <a:off x="5914777" y="1634489"/>
              <a:ext cx="176087" cy="297735"/>
            </a:xfrm>
            <a:custGeom>
              <a:avLst/>
              <a:gdLst/>
              <a:ahLst/>
              <a:cxnLst/>
              <a:rect l="l" t="t" r="r" b="b"/>
              <a:pathLst>
                <a:path w="176087" h="297735" extrusionOk="0">
                  <a:moveTo>
                    <a:pt x="0" y="28904"/>
                  </a:moveTo>
                  <a:cubicBezTo>
                    <a:pt x="0" y="15188"/>
                    <a:pt x="3896" y="6330"/>
                    <a:pt x="11593" y="2234"/>
                  </a:cubicBezTo>
                  <a:cubicBezTo>
                    <a:pt x="19291" y="-1862"/>
                    <a:pt x="29364" y="-338"/>
                    <a:pt x="41812" y="6901"/>
                  </a:cubicBezTo>
                  <a:cubicBezTo>
                    <a:pt x="54413" y="14198"/>
                    <a:pt x="64923" y="24627"/>
                    <a:pt x="72316" y="37191"/>
                  </a:cubicBezTo>
                  <a:cubicBezTo>
                    <a:pt x="79842" y="49516"/>
                    <a:pt x="83824" y="63699"/>
                    <a:pt x="83814" y="78148"/>
                  </a:cubicBezTo>
                  <a:lnTo>
                    <a:pt x="83814" y="89197"/>
                  </a:lnTo>
                  <a:cubicBezTo>
                    <a:pt x="83814" y="103009"/>
                    <a:pt x="80013" y="111867"/>
                    <a:pt x="72316" y="115867"/>
                  </a:cubicBezTo>
                  <a:cubicBezTo>
                    <a:pt x="64619" y="119868"/>
                    <a:pt x="54546" y="118153"/>
                    <a:pt x="42097" y="110914"/>
                  </a:cubicBezTo>
                  <a:cubicBezTo>
                    <a:pt x="29478" y="103647"/>
                    <a:pt x="18958" y="93208"/>
                    <a:pt x="11593" y="80625"/>
                  </a:cubicBezTo>
                  <a:cubicBezTo>
                    <a:pt x="4039" y="68338"/>
                    <a:pt x="28" y="54193"/>
                    <a:pt x="0" y="39763"/>
                  </a:cubicBezTo>
                  <a:close/>
                  <a:moveTo>
                    <a:pt x="25467" y="55479"/>
                  </a:moveTo>
                  <a:cubicBezTo>
                    <a:pt x="25467" y="61584"/>
                    <a:pt x="27035" y="67585"/>
                    <a:pt x="30029" y="72910"/>
                  </a:cubicBezTo>
                  <a:cubicBezTo>
                    <a:pt x="32784" y="78158"/>
                    <a:pt x="36975" y="82520"/>
                    <a:pt x="42097" y="85483"/>
                  </a:cubicBezTo>
                  <a:cubicBezTo>
                    <a:pt x="47039" y="88340"/>
                    <a:pt x="50935" y="88721"/>
                    <a:pt x="53881" y="86626"/>
                  </a:cubicBezTo>
                  <a:cubicBezTo>
                    <a:pt x="57226" y="83311"/>
                    <a:pt x="58841" y="78634"/>
                    <a:pt x="58252" y="73957"/>
                  </a:cubicBezTo>
                  <a:lnTo>
                    <a:pt x="58252" y="62623"/>
                  </a:lnTo>
                  <a:cubicBezTo>
                    <a:pt x="58252" y="56536"/>
                    <a:pt x="56751" y="50554"/>
                    <a:pt x="53881" y="45192"/>
                  </a:cubicBezTo>
                  <a:cubicBezTo>
                    <a:pt x="51154" y="39896"/>
                    <a:pt x="46963" y="35496"/>
                    <a:pt x="41812" y="32524"/>
                  </a:cubicBezTo>
                  <a:cubicBezTo>
                    <a:pt x="38581" y="30000"/>
                    <a:pt x="34201" y="29523"/>
                    <a:pt x="30504" y="31285"/>
                  </a:cubicBezTo>
                  <a:cubicBezTo>
                    <a:pt x="27463" y="33286"/>
                    <a:pt x="25942" y="37572"/>
                    <a:pt x="25942" y="44239"/>
                  </a:cubicBezTo>
                  <a:close/>
                  <a:moveTo>
                    <a:pt x="49509" y="221785"/>
                  </a:moveTo>
                  <a:lnTo>
                    <a:pt x="30504" y="199306"/>
                  </a:lnTo>
                  <a:lnTo>
                    <a:pt x="125532" y="78910"/>
                  </a:lnTo>
                  <a:lnTo>
                    <a:pt x="144537" y="101389"/>
                  </a:lnTo>
                  <a:close/>
                  <a:moveTo>
                    <a:pt x="92177" y="208451"/>
                  </a:moveTo>
                  <a:cubicBezTo>
                    <a:pt x="92177" y="194639"/>
                    <a:pt x="96073" y="185781"/>
                    <a:pt x="103866" y="181780"/>
                  </a:cubicBezTo>
                  <a:cubicBezTo>
                    <a:pt x="111658" y="177780"/>
                    <a:pt x="121731" y="179494"/>
                    <a:pt x="134084" y="186638"/>
                  </a:cubicBezTo>
                  <a:cubicBezTo>
                    <a:pt x="146600" y="193934"/>
                    <a:pt x="157062" y="204288"/>
                    <a:pt x="164493" y="216737"/>
                  </a:cubicBezTo>
                  <a:cubicBezTo>
                    <a:pt x="172124" y="229129"/>
                    <a:pt x="176144" y="243417"/>
                    <a:pt x="176087" y="257980"/>
                  </a:cubicBezTo>
                  <a:lnTo>
                    <a:pt x="176087" y="269030"/>
                  </a:lnTo>
                  <a:cubicBezTo>
                    <a:pt x="176087" y="282650"/>
                    <a:pt x="172286" y="291604"/>
                    <a:pt x="164683" y="295604"/>
                  </a:cubicBezTo>
                  <a:cubicBezTo>
                    <a:pt x="157081" y="299605"/>
                    <a:pt x="147008" y="297985"/>
                    <a:pt x="134369" y="290651"/>
                  </a:cubicBezTo>
                  <a:cubicBezTo>
                    <a:pt x="121693" y="283374"/>
                    <a:pt x="111145" y="272906"/>
                    <a:pt x="103770" y="260266"/>
                  </a:cubicBezTo>
                  <a:cubicBezTo>
                    <a:pt x="96282" y="248093"/>
                    <a:pt x="92272" y="234092"/>
                    <a:pt x="92177" y="219785"/>
                  </a:cubicBezTo>
                  <a:close/>
                  <a:moveTo>
                    <a:pt x="117645" y="235120"/>
                  </a:moveTo>
                  <a:cubicBezTo>
                    <a:pt x="117768" y="241178"/>
                    <a:pt x="119403" y="247103"/>
                    <a:pt x="122396" y="252361"/>
                  </a:cubicBezTo>
                  <a:cubicBezTo>
                    <a:pt x="125142" y="257657"/>
                    <a:pt x="129285" y="262105"/>
                    <a:pt x="134369" y="265219"/>
                  </a:cubicBezTo>
                  <a:cubicBezTo>
                    <a:pt x="145108" y="271506"/>
                    <a:pt x="150524" y="267696"/>
                    <a:pt x="150524" y="253885"/>
                  </a:cubicBezTo>
                  <a:lnTo>
                    <a:pt x="150524" y="242169"/>
                  </a:lnTo>
                  <a:cubicBezTo>
                    <a:pt x="150524" y="236102"/>
                    <a:pt x="148985" y="230139"/>
                    <a:pt x="146058" y="224834"/>
                  </a:cubicBezTo>
                  <a:cubicBezTo>
                    <a:pt x="143302" y="219614"/>
                    <a:pt x="139159" y="215261"/>
                    <a:pt x="134084" y="212260"/>
                  </a:cubicBezTo>
                  <a:cubicBezTo>
                    <a:pt x="130720" y="209527"/>
                    <a:pt x="126064" y="209041"/>
                    <a:pt x="122206" y="211022"/>
                  </a:cubicBezTo>
                  <a:cubicBezTo>
                    <a:pt x="118671" y="214175"/>
                    <a:pt x="116960" y="218899"/>
                    <a:pt x="117645" y="223595"/>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19"/>
            <p:cNvSpPr/>
            <p:nvPr/>
          </p:nvSpPr>
          <p:spPr>
            <a:xfrm>
              <a:off x="3825908" y="830009"/>
              <a:ext cx="336307" cy="520393"/>
            </a:xfrm>
            <a:custGeom>
              <a:avLst/>
              <a:gdLst/>
              <a:ahLst/>
              <a:cxnLst/>
              <a:rect l="l" t="t" r="r" b="b"/>
              <a:pathLst>
                <a:path w="336307" h="520393" extrusionOk="0">
                  <a:moveTo>
                    <a:pt x="294302" y="134154"/>
                  </a:moveTo>
                  <a:lnTo>
                    <a:pt x="70986" y="4900"/>
                  </a:lnTo>
                  <a:cubicBezTo>
                    <a:pt x="63640" y="-76"/>
                    <a:pt x="54403" y="-1344"/>
                    <a:pt x="45994" y="1471"/>
                  </a:cubicBezTo>
                  <a:lnTo>
                    <a:pt x="45994" y="1471"/>
                  </a:lnTo>
                  <a:cubicBezTo>
                    <a:pt x="44205" y="2253"/>
                    <a:pt x="42515" y="3245"/>
                    <a:pt x="40957" y="4424"/>
                  </a:cubicBezTo>
                  <a:lnTo>
                    <a:pt x="0" y="27951"/>
                  </a:lnTo>
                  <a:lnTo>
                    <a:pt x="28508" y="67575"/>
                  </a:lnTo>
                  <a:lnTo>
                    <a:pt x="28508" y="280268"/>
                  </a:lnTo>
                  <a:cubicBezTo>
                    <a:pt x="28508" y="311510"/>
                    <a:pt x="47514" y="347800"/>
                    <a:pt x="70796" y="361326"/>
                  </a:cubicBezTo>
                  <a:lnTo>
                    <a:pt x="267789" y="475626"/>
                  </a:lnTo>
                  <a:lnTo>
                    <a:pt x="274346" y="520393"/>
                  </a:lnTo>
                  <a:lnTo>
                    <a:pt x="320244" y="493818"/>
                  </a:lnTo>
                  <a:cubicBezTo>
                    <a:pt x="321261" y="493333"/>
                    <a:pt x="322240" y="492799"/>
                    <a:pt x="323190" y="492199"/>
                  </a:cubicBezTo>
                  <a:lnTo>
                    <a:pt x="323190" y="492199"/>
                  </a:lnTo>
                  <a:lnTo>
                    <a:pt x="323190" y="492199"/>
                  </a:lnTo>
                  <a:cubicBezTo>
                    <a:pt x="332551" y="483865"/>
                    <a:pt x="337359" y="471539"/>
                    <a:pt x="336114" y="459052"/>
                  </a:cubicBezTo>
                  <a:lnTo>
                    <a:pt x="336114" y="215212"/>
                  </a:lnTo>
                  <a:cubicBezTo>
                    <a:pt x="336684" y="183970"/>
                    <a:pt x="317679" y="147680"/>
                    <a:pt x="294302" y="134154"/>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1" name="Google Shape;991;p19"/>
            <p:cNvSpPr/>
            <p:nvPr/>
          </p:nvSpPr>
          <p:spPr>
            <a:xfrm>
              <a:off x="3808424" y="856397"/>
              <a:ext cx="307985" cy="495973"/>
            </a:xfrm>
            <a:custGeom>
              <a:avLst/>
              <a:gdLst/>
              <a:ahLst/>
              <a:cxnLst/>
              <a:rect l="l" t="t" r="r" b="b"/>
              <a:pathLst>
                <a:path w="307985" h="495973" extrusionOk="0">
                  <a:moveTo>
                    <a:pt x="265698" y="490766"/>
                  </a:moveTo>
                  <a:lnTo>
                    <a:pt x="42382" y="361702"/>
                  </a:lnTo>
                  <a:cubicBezTo>
                    <a:pt x="19006" y="348177"/>
                    <a:pt x="0" y="311886"/>
                    <a:pt x="0" y="280644"/>
                  </a:cubicBezTo>
                  <a:lnTo>
                    <a:pt x="0" y="37185"/>
                  </a:lnTo>
                  <a:cubicBezTo>
                    <a:pt x="0" y="5943"/>
                    <a:pt x="19006" y="-8439"/>
                    <a:pt x="42382" y="5086"/>
                  </a:cubicBezTo>
                  <a:lnTo>
                    <a:pt x="265698" y="134340"/>
                  </a:lnTo>
                  <a:cubicBezTo>
                    <a:pt x="289075" y="147866"/>
                    <a:pt x="307986" y="184156"/>
                    <a:pt x="307986" y="215398"/>
                  </a:cubicBezTo>
                  <a:lnTo>
                    <a:pt x="307986" y="458667"/>
                  </a:lnTo>
                  <a:cubicBezTo>
                    <a:pt x="307986" y="489909"/>
                    <a:pt x="289075" y="504577"/>
                    <a:pt x="265698" y="490766"/>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2" name="Google Shape;992;p19"/>
            <p:cNvSpPr/>
            <p:nvPr/>
          </p:nvSpPr>
          <p:spPr>
            <a:xfrm>
              <a:off x="3864395" y="989404"/>
              <a:ext cx="196042" cy="250697"/>
            </a:xfrm>
            <a:custGeom>
              <a:avLst/>
              <a:gdLst/>
              <a:ahLst/>
              <a:cxnLst/>
              <a:rect l="l" t="t" r="r" b="b"/>
              <a:pathLst>
                <a:path w="196042" h="250697" extrusionOk="0">
                  <a:moveTo>
                    <a:pt x="98069" y="0"/>
                  </a:moveTo>
                  <a:lnTo>
                    <a:pt x="128288" y="88487"/>
                  </a:lnTo>
                  <a:lnTo>
                    <a:pt x="196043" y="139065"/>
                  </a:lnTo>
                  <a:lnTo>
                    <a:pt x="147008" y="166021"/>
                  </a:lnTo>
                  <a:lnTo>
                    <a:pt x="158602" y="250698"/>
                  </a:lnTo>
                  <a:lnTo>
                    <a:pt x="98069" y="178879"/>
                  </a:lnTo>
                  <a:lnTo>
                    <a:pt x="37441" y="180594"/>
                  </a:lnTo>
                  <a:lnTo>
                    <a:pt x="49034" y="109252"/>
                  </a:lnTo>
                  <a:lnTo>
                    <a:pt x="0" y="25622"/>
                  </a:lnTo>
                  <a:lnTo>
                    <a:pt x="67755" y="53435"/>
                  </a:lnTo>
                  <a:lnTo>
                    <a:pt x="98069" y="0"/>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664143"/>
            <a:ext cx="8001000" cy="4117408"/>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772084"/>
            <a:ext cx="4343400" cy="3936861"/>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772085"/>
            <a:ext cx="4038602" cy="3936861"/>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93954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666750"/>
            <a:ext cx="7543800" cy="4114800"/>
          </a:xfrm>
          <a:prstGeom prst="rect">
            <a:avLst/>
          </a:prstGeom>
          <a:blipFill dpi="0" rotWithShape="1">
            <a:blip r:embed="rId3"/>
            <a:srcRect/>
            <a:stretch>
              <a:fillRect/>
            </a:stretch>
          </a:blip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9895624"/>
      </p:ext>
    </p:extLst>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Montserrat modal">
      <a:majorFont>
        <a:latin typeface="Montserrat SemiBold"/>
        <a:ea typeface=""/>
        <a:cs typeface=""/>
      </a:majorFont>
      <a:minorFont>
        <a:latin typeface="Montserra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921</TotalTime>
  <Words>450</Words>
  <Application>Microsoft Office PowerPoint</Application>
  <PresentationFormat>On-screen Show (16:9)</PresentationFormat>
  <Paragraphs>50</Paragraphs>
  <Slides>30</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Montserrat</vt:lpstr>
      <vt:lpstr>Raleway SemiBold</vt:lpstr>
      <vt:lpstr>Barlow</vt:lpstr>
      <vt:lpstr>Calibri</vt:lpstr>
      <vt:lpstr>Barlow Light</vt:lpstr>
      <vt:lpstr>Gaoler template</vt:lpstr>
      <vt:lpstr>ONLINE NOTICE BOARD</vt:lpstr>
      <vt:lpstr>HELLO!</vt:lpstr>
      <vt:lpstr>AIM</vt:lpstr>
      <vt:lpstr>PowerPoint Presentation</vt:lpstr>
      <vt:lpstr>TECHNOLOGY STACK</vt:lpstr>
      <vt:lpstr>HOME PAGE</vt:lpstr>
      <vt:lpstr>PowerPoint Presentation</vt:lpstr>
      <vt:lpstr>PowerPoint Presentation</vt:lpstr>
      <vt:lpstr>PowerPoint Presentation</vt:lpstr>
      <vt:lpstr>ABOUT PAGE</vt:lpstr>
      <vt:lpstr>PowerPoint Presentation</vt:lpstr>
      <vt:lpstr>CONTACT PAGE</vt:lpstr>
      <vt:lpstr>PowerPoint Presentation</vt:lpstr>
      <vt:lpstr>ADMIN LOGIN PAGE</vt:lpstr>
      <vt:lpstr>PowerPoint Presentation</vt:lpstr>
      <vt:lpstr>ADMIN DASHBOARD PAGE</vt:lpstr>
      <vt:lpstr>PowerPoint Presentation</vt:lpstr>
      <vt:lpstr>POST NOTICE PAGE</vt:lpstr>
      <vt:lpstr>PowerPoint Presentation</vt:lpstr>
      <vt:lpstr>ADMIN PROFILE PAGE</vt:lpstr>
      <vt:lpstr>PowerPoint Presentation</vt:lpstr>
      <vt:lpstr>ADMIN CHANGE PASSWORD PAGE</vt:lpstr>
      <vt:lpstr>PowerPoint Presentation</vt:lpstr>
      <vt:lpstr>USER HOME PAGE</vt:lpstr>
      <vt:lpstr>PowerPoint Presentation</vt:lpstr>
      <vt:lpstr>USER PROFILE PAGE</vt:lpstr>
      <vt:lpstr>PowerPoint Presentation</vt:lpstr>
      <vt:lpstr>USER CHANGE PASSWORD PAGE</vt:lpstr>
      <vt:lpstr>PowerPoint Presentation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ONILINE NOTICE BOARD</dc:title>
  <dc:creator>PRASAD MEDISETTI</dc:creator>
  <cp:lastModifiedBy>Prasad Medisetti</cp:lastModifiedBy>
  <cp:revision>55</cp:revision>
  <dcterms:modified xsi:type="dcterms:W3CDTF">2020-06-04T00:55:48Z</dcterms:modified>
</cp:coreProperties>
</file>